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8"/>
  </p:notesMasterIdLst>
  <p:handoutMasterIdLst>
    <p:handoutMasterId r:id="rId9"/>
  </p:handoutMasterIdLst>
  <p:sldIdLst>
    <p:sldId id="344" r:id="rId2"/>
    <p:sldId id="345" r:id="rId3"/>
    <p:sldId id="351" r:id="rId4"/>
    <p:sldId id="350" r:id="rId5"/>
    <p:sldId id="348" r:id="rId6"/>
    <p:sldId id="352" r:id="rId7"/>
  </p:sldIdLst>
  <p:sldSz cx="9144000" cy="6858000" type="letter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imee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0929"/>
  </p:normalViewPr>
  <p:slideViewPr>
    <p:cSldViewPr>
      <p:cViewPr varScale="1">
        <p:scale>
          <a:sx n="92" d="100"/>
          <a:sy n="92" d="100"/>
        </p:scale>
        <p:origin x="85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l"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2051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l"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2052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l"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9" name="Rectangle 2053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0745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l"/>
              <a:defRPr sz="1200"/>
            </a:lvl1pPr>
          </a:lstStyle>
          <a:p>
            <a:pPr>
              <a:defRPr/>
            </a:pPr>
            <a:fld id="{BEDB235C-41D7-4D9B-9C62-169B143206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26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03725"/>
            <a:ext cx="51308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0745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3D85F855-A85B-48DE-821D-AEEB5209FF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699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LSU v091620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AHAC 2020 - HASP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72A33-3949-4D50-B925-19C350C66B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57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LSU v091620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AHAC 2020 - HASP 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A004B-ED61-4639-85DD-00DD5F9347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32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LSU v091620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AHAC 2020 - HASP 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A004B-ED61-4639-85DD-00DD5F9347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1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LSU v091620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AHAC 2020 - HASP 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D4578-262C-4B19-92D6-948E2D49FC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05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LSU v091620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AHAC 2020 - HASP 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A004B-ED61-4639-85DD-00DD5F9347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52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LSU v091620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AHAC 2020 - HASP 2021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A004B-ED61-4639-85DD-00DD5F9347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68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LSU v091620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AHAC 2020 - HASP 2021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A004B-ED61-4639-85DD-00DD5F9347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98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LSU v091620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AHAC 2020 - HASP 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A004B-ED61-4639-85DD-00DD5F9347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67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LSU v091620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AHAC 2020 - HASP 2021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A004B-ED61-4639-85DD-00DD5F9347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35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LSU v091620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AHAC 2020 - HASP 2021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A004B-ED61-4639-85DD-00DD5F9347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99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LSU v091620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AHAC 2020 - HASP 2021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A004B-ED61-4639-85DD-00DD5F9347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72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 smtClean="0"/>
              <a:t>LSU v091620</a:t>
            </a:r>
            <a:endParaRPr lang="en-US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AHAC 2020 - HASP 2021</a:t>
            </a:r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9CA004B-ED61-4639-85DD-00DD5F9347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7" descr="C:\Users\Stewart\Pictures\LSU logo 2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76200"/>
            <a:ext cx="10953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91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aspace.lsu.edu/hasp/" TargetMode="External"/><Relationship Id="rId2" Type="http://schemas.openxmlformats.org/officeDocument/2006/relationships/hyperlink" Target="mailto:laspace@lsu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G_02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1078" y="2039958"/>
            <a:ext cx="8496766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High Altitude Student Platform (HASP) 2021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429000"/>
            <a:ext cx="7620000" cy="1981200"/>
          </a:xfrm>
        </p:spPr>
        <p:txBody>
          <a:bodyPr/>
          <a:lstStyle/>
          <a:p>
            <a:r>
              <a:rPr lang="en-US" sz="2800" b="1" dirty="0" smtClean="0"/>
              <a:t>T.G. Guzik, D. Granger</a:t>
            </a:r>
            <a:br>
              <a:rPr lang="en-US" sz="2800" b="1" dirty="0" smtClean="0"/>
            </a:br>
            <a:r>
              <a:rPr lang="en-US" sz="2800" i="1" dirty="0" smtClean="0"/>
              <a:t>Louisiana Space Grant Consortium</a:t>
            </a:r>
            <a:br>
              <a:rPr lang="en-US" sz="2800" i="1" dirty="0" smtClean="0"/>
            </a:br>
            <a:r>
              <a:rPr lang="en-US" sz="2800" i="1" dirty="0" smtClean="0"/>
              <a:t>Department of Physics &amp; Astronomy</a:t>
            </a:r>
            <a:br>
              <a:rPr lang="en-US" sz="2800" i="1" dirty="0" smtClean="0"/>
            </a:br>
            <a:r>
              <a:rPr lang="en-US" sz="2800" i="1" dirty="0" smtClean="0"/>
              <a:t>Louisiana State University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LSU v091620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248400"/>
            <a:ext cx="3429000" cy="457200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AHAC 2020 - HASP 2021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8B6F-BFFA-4837-A2E0-6977DA7CC20E}" type="slidenum">
              <a:rPr lang="en-US">
                <a:solidFill>
                  <a:srgbClr val="FF0000"/>
                </a:solidFill>
              </a:rPr>
              <a:pPr/>
              <a:t>1</a:t>
            </a:fld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84" y="197019"/>
            <a:ext cx="1635021" cy="16459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21" t="-2483" r="-7617" b="-6788"/>
          <a:stretch/>
        </p:blipFill>
        <p:spPr>
          <a:xfrm>
            <a:off x="4459461" y="197019"/>
            <a:ext cx="1720736" cy="16459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26" name="Picture 2" descr="D:\Student Ballooning\HASP\Logo\BPO_Reduc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209" y="197019"/>
            <a:ext cx="2022448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Student Ballooning\HASP\Logo\csbfsign_Reduce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197019"/>
            <a:ext cx="2463166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817693" y="5400900"/>
            <a:ext cx="7883270" cy="77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b="1" kern="0" dirty="0" smtClean="0">
                <a:solidFill>
                  <a:schemeClr val="accent6"/>
                </a:solidFill>
              </a:rPr>
              <a:t>Thanks to new NASA Science Mission Directorate (SMD) support for 5 years!</a:t>
            </a:r>
            <a:endParaRPr lang="en-US" b="1" kern="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16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1115550" y="329826"/>
            <a:ext cx="6846691" cy="457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b="1" dirty="0" smtClean="0"/>
              <a:t>HASP is a Multi-Payload Balloon Platform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LSU v091620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3429000" cy="457200"/>
          </a:xfrm>
        </p:spPr>
        <p:txBody>
          <a:bodyPr/>
          <a:lstStyle/>
          <a:p>
            <a:r>
              <a:rPr lang="en-US" smtClean="0"/>
              <a:t>AHAC 2020 - HASP 2021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8D259-985C-4917-A1AF-9D1DDE1F6186}" type="slidenum">
              <a:rPr lang="en-US" smtClean="0"/>
              <a:t>2</a:t>
            </a:fld>
            <a:endParaRPr lang="en-US"/>
          </a:p>
        </p:txBody>
      </p:sp>
      <p:sp>
        <p:nvSpPr>
          <p:cNvPr id="21" name="Rectangle 1027"/>
          <p:cNvSpPr txBox="1">
            <a:spLocks noChangeArrowheads="1"/>
          </p:cNvSpPr>
          <p:nvPr/>
        </p:nvSpPr>
        <p:spPr>
          <a:xfrm>
            <a:off x="457200" y="838200"/>
            <a:ext cx="83658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 up to eight payloads &lt; 3 kg and four payloads &lt; 20 kg per flight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HASP supplies payloads with serial downlink &amp; uplink in near real-time, 32 VDC @ &lt; 2.5 A power, discrete commands, analog downlink.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Video cameras provide real-time imaging of payloads and environment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</p:txBody>
      </p:sp>
      <p:pic>
        <p:nvPicPr>
          <p:cNvPr id="3074" name="Picture 2" descr="G:\Professional\Conferences\IEEE2015\Images\HASP_2014_v1_labe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28192"/>
            <a:ext cx="2743200" cy="408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Professional\Conferences\IEEE2015\Images\HASP2014_Top_View_v2_labe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28191"/>
            <a:ext cx="5053307" cy="408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7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1453879" y="213892"/>
            <a:ext cx="6236242" cy="457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b="1" dirty="0" smtClean="0"/>
              <a:t>Longest in 2008, Shortest in 2014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LSU v091620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AHAC 2020 - HASP 2021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8D259-985C-4917-A1AF-9D1DDE1F6186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706" y="915570"/>
            <a:ext cx="4703541" cy="27420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45" y="1019916"/>
            <a:ext cx="4023062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733800"/>
            <a:ext cx="3858638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159" y="3761946"/>
            <a:ext cx="4733088" cy="256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239000" cy="609600"/>
          </a:xfrm>
        </p:spPr>
        <p:txBody>
          <a:bodyPr/>
          <a:lstStyle/>
          <a:p>
            <a:r>
              <a:rPr lang="en-US" sz="2800" b="1" dirty="0"/>
              <a:t>HASP Launch Preparation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LSU v091620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3581400" cy="457200"/>
          </a:xfrm>
        </p:spPr>
        <p:txBody>
          <a:bodyPr/>
          <a:lstStyle/>
          <a:p>
            <a:r>
              <a:rPr lang="en-US" smtClean="0"/>
              <a:t>AHAC 2020 - HASP 2021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EEC78-5004-45A9-9AEB-C11494C9CD92}" type="slidenum">
              <a:rPr lang="en-US"/>
              <a:pPr/>
              <a:t>4</a:t>
            </a:fld>
            <a:endParaRPr lang="en-US"/>
          </a:p>
        </p:txBody>
      </p:sp>
      <p:pic>
        <p:nvPicPr>
          <p:cNvPr id="86018" name="Picture 2" descr="HASP_moon_s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752600"/>
            <a:ext cx="2119313" cy="226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19" name="Picture 3" descr="HASP08_Launch_read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3581400"/>
            <a:ext cx="2382837" cy="232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1" name="Picture 5" descr="Attaching_the_ball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038600"/>
            <a:ext cx="2819400" cy="211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2" name="Picture 6" descr="Starting_the_UMES_paylo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838200"/>
            <a:ext cx="2112963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3" name="Picture 7" descr="Pre-dawn_read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52800"/>
            <a:ext cx="1770063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4" name="Picture 8" descr="HASP_rollou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2057400" cy="193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5" name="Picture 9" descr="Filling_the_ballo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681" y="694564"/>
            <a:ext cx="1770063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6" name="Picture 10" descr="HASP_sun_ris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88" y="3962400"/>
            <a:ext cx="1535112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7" name="Picture 11" descr="HASP08_participant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2514600"/>
            <a:ext cx="3176587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78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54987"/>
            <a:ext cx="8686800" cy="459821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LSU v091620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3505200" cy="457200"/>
          </a:xfrm>
        </p:spPr>
        <p:txBody>
          <a:bodyPr/>
          <a:lstStyle/>
          <a:p>
            <a:r>
              <a:rPr lang="en-US" smtClean="0"/>
              <a:t>AHAC 2020 - HASP 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77C4-A9FD-4588-8FC2-5FF4B8D843C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90600" y="152400"/>
            <a:ext cx="7467600" cy="64198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HASP 2018 Payloads and Student Teams</a:t>
            </a:r>
          </a:p>
          <a:p>
            <a:endParaRPr lang="en-US" sz="2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297" y="920252"/>
            <a:ext cx="4047103" cy="2514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20252"/>
            <a:ext cx="4090998" cy="2514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950" y="2619108"/>
            <a:ext cx="3644900" cy="237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1192360" y="328590"/>
            <a:ext cx="6846691" cy="457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b="1" dirty="0" smtClean="0"/>
              <a:t>HASP 2021 Schedule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LSU v091620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3429000" cy="457200"/>
          </a:xfrm>
        </p:spPr>
        <p:txBody>
          <a:bodyPr/>
          <a:lstStyle/>
          <a:p>
            <a:r>
              <a:rPr lang="en-US" smtClean="0"/>
              <a:t>AHAC 2020 - HASP 2021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8D259-985C-4917-A1AF-9D1DDE1F6186}" type="slidenum">
              <a:rPr lang="en-US" smtClean="0"/>
              <a:t>6</a:t>
            </a:fld>
            <a:endParaRPr lang="en-US"/>
          </a:p>
        </p:txBody>
      </p:sp>
      <p:sp>
        <p:nvSpPr>
          <p:cNvPr id="21" name="Rectangle 1027"/>
          <p:cNvSpPr txBox="1">
            <a:spLocks noChangeArrowheads="1"/>
          </p:cNvSpPr>
          <p:nvPr/>
        </p:nvSpPr>
        <p:spPr>
          <a:xfrm>
            <a:off x="457200" y="838200"/>
            <a:ext cx="8365800" cy="5586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HASP has recently secured funding from the NASA Science Mission Directorate to support flights from 2021 through 2025 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schedule for HASP 2021 is as follows:</a:t>
            </a:r>
          </a:p>
          <a:p>
            <a:pPr lvl="1">
              <a:spcBef>
                <a:spcPts val="0"/>
              </a:spcBef>
              <a:tabLst>
                <a:tab pos="8062913" algn="r"/>
              </a:tabLst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Release of HASP 2021 Call for Payloads	October 16, 2020</a:t>
            </a:r>
          </a:p>
          <a:p>
            <a:pPr lvl="1">
              <a:spcBef>
                <a:spcPts val="0"/>
              </a:spcBef>
              <a:tabLst>
                <a:tab pos="8062913" algn="r"/>
              </a:tabLst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 Q&amp;A Teleconference (via Zoom)	November 13, 2020</a:t>
            </a:r>
          </a:p>
          <a:p>
            <a:pPr lvl="1">
              <a:spcBef>
                <a:spcPts val="0"/>
              </a:spcBef>
              <a:tabLst>
                <a:tab pos="8062913" algn="r"/>
              </a:tabLst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Development Discussion (via Zoom)	December 18, 2020</a:t>
            </a:r>
          </a:p>
          <a:p>
            <a:pPr lvl="1">
              <a:spcBef>
                <a:spcPts val="0"/>
              </a:spcBef>
              <a:tabLst>
                <a:tab pos="8062913" algn="r"/>
              </a:tabLst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HASP 2021 Payload Applications Due	January 8, 2021</a:t>
            </a:r>
          </a:p>
          <a:p>
            <a:pPr lvl="1">
              <a:spcBef>
                <a:spcPts val="0"/>
              </a:spcBef>
              <a:tabLst>
                <a:tab pos="8062913" algn="r"/>
              </a:tabLst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Selection Announcement	End-January 2021</a:t>
            </a:r>
          </a:p>
          <a:p>
            <a:pPr>
              <a:spcBef>
                <a:spcPts val="1200"/>
              </a:spcBef>
              <a:tabLst>
                <a:tab pos="7772400" algn="r"/>
              </a:tabLst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HASP 2021 CFP will be distributed to jurisdiction Space Grant Directors and Coordinators</a:t>
            </a:r>
          </a:p>
          <a:p>
            <a:pPr lvl="1">
              <a:spcBef>
                <a:spcPts val="0"/>
              </a:spcBef>
              <a:tabLst>
                <a:tab pos="7772400" algn="r"/>
              </a:tabLst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be on the distribution, faculty advisors should email to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laspace@lsu.edu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tabLst>
                <a:tab pos="7772400" algn="r"/>
              </a:tabLst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Participation in the Nov and Dec conference will require registration. Details will be in the CFP</a:t>
            </a:r>
          </a:p>
          <a:p>
            <a:pPr>
              <a:spcBef>
                <a:spcPts val="1200"/>
              </a:spcBef>
              <a:tabLst>
                <a:tab pos="7772400" algn="r"/>
              </a:tabLst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Further information can be found at the HASP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website</a:t>
            </a:r>
          </a:p>
          <a:p>
            <a:pPr marL="0" indent="0" algn="ctr">
              <a:spcBef>
                <a:spcPts val="0"/>
              </a:spcBef>
              <a:buNone/>
              <a:tabLst>
                <a:tab pos="7772400" algn="r"/>
              </a:tabLst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https://laspace.lsu.edu/hasp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69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SP_LaSPA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FF0066"/>
      </a:hlink>
      <a:folHlink>
        <a:srgbClr val="00FF00"/>
      </a:folHlink>
    </a:clrScheme>
    <a:fontScheme name="HAS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AS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S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S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S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S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S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S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HASP_LaSPACE" id="{80530A32-A443-4C37-82B4-05D6B5FCB89F}" vid="{B7E1C4D7-0459-40BA-85C5-47B53C5E972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HASP_LaSPACE</Template>
  <TotalTime>6239</TotalTime>
  <Words>303</Words>
  <Application>Microsoft Office PowerPoint</Application>
  <PresentationFormat>Letter Paper (8.5x11 in)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Times New Roman</vt:lpstr>
      <vt:lpstr>Wingdings</vt:lpstr>
      <vt:lpstr>HASP_LaSPACE</vt:lpstr>
      <vt:lpstr>High Altitude Student Platform (HASP) 2021</vt:lpstr>
      <vt:lpstr>HASP is a Multi-Payload Balloon Platform</vt:lpstr>
      <vt:lpstr>Longest in 2008, Shortest in 2014</vt:lpstr>
      <vt:lpstr>HASP Launch Preparation</vt:lpstr>
      <vt:lpstr>PowerPoint Presentation</vt:lpstr>
      <vt:lpstr>HASP 2021 Schedule</vt:lpstr>
    </vt:vector>
  </TitlesOfParts>
  <Company>Louisiana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Aerospace Catalyst Experiences for Students (ACES) Project</dc:title>
  <dc:creator>T. Gregory Guzik</dc:creator>
  <cp:lastModifiedBy>T Gregory Guzik</cp:lastModifiedBy>
  <cp:revision>184</cp:revision>
  <cp:lastPrinted>2003-12-06T00:12:47Z</cp:lastPrinted>
  <dcterms:created xsi:type="dcterms:W3CDTF">2003-04-25T21:55:52Z</dcterms:created>
  <dcterms:modified xsi:type="dcterms:W3CDTF">2020-09-16T17:33:21Z</dcterms:modified>
</cp:coreProperties>
</file>