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8" d="100"/>
          <a:sy n="58" d="100"/>
        </p:scale>
        <p:origin x="701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ck, Carl" userId="df44afa0-eb1c-4d42-80e9-18e00f3a254b" providerId="ADAL" clId="{925B3F88-F1F2-4786-8C0B-B2530AC95419}"/>
    <pc:docChg chg="custSel delSld modSld">
      <pc:chgData name="Sack, Carl" userId="df44afa0-eb1c-4d42-80e9-18e00f3a254b" providerId="ADAL" clId="{925B3F88-F1F2-4786-8C0B-B2530AC95419}" dt="2020-10-17T15:12:19.207" v="394" actId="47"/>
      <pc:docMkLst>
        <pc:docMk/>
      </pc:docMkLst>
      <pc:sldChg chg="del">
        <pc:chgData name="Sack, Carl" userId="df44afa0-eb1c-4d42-80e9-18e00f3a254b" providerId="ADAL" clId="{925B3F88-F1F2-4786-8C0B-B2530AC95419}" dt="2020-10-17T15:12:19.207" v="394" actId="47"/>
        <pc:sldMkLst>
          <pc:docMk/>
          <pc:sldMk cId="2948978720" sldId="256"/>
        </pc:sldMkLst>
      </pc:sldChg>
      <pc:sldChg chg="modSp mod">
        <pc:chgData name="Sack, Carl" userId="df44afa0-eb1c-4d42-80e9-18e00f3a254b" providerId="ADAL" clId="{925B3F88-F1F2-4786-8C0B-B2530AC95419}" dt="2020-10-17T15:10:07.982" v="393" actId="1076"/>
        <pc:sldMkLst>
          <pc:docMk/>
          <pc:sldMk cId="1475783949" sldId="257"/>
        </pc:sldMkLst>
        <pc:spChg chg="mod">
          <ac:chgData name="Sack, Carl" userId="df44afa0-eb1c-4d42-80e9-18e00f3a254b" providerId="ADAL" clId="{925B3F88-F1F2-4786-8C0B-B2530AC95419}" dt="2020-10-17T15:09:55.473" v="392" actId="20577"/>
          <ac:spMkLst>
            <pc:docMk/>
            <pc:sldMk cId="1475783949" sldId="257"/>
            <ac:spMk id="3" creationId="{8FEE62F6-248F-4C00-BE28-8F7556BD6354}"/>
          </ac:spMkLst>
        </pc:spChg>
        <pc:picChg chg="mod">
          <ac:chgData name="Sack, Carl" userId="df44afa0-eb1c-4d42-80e9-18e00f3a254b" providerId="ADAL" clId="{925B3F88-F1F2-4786-8C0B-B2530AC95419}" dt="2020-10-17T15:10:07.982" v="393" actId="1076"/>
          <ac:picMkLst>
            <pc:docMk/>
            <pc:sldMk cId="1475783949" sldId="257"/>
            <ac:picMk id="10" creationId="{2DB8C15D-8783-4AA7-825E-E6D31651472A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985EC4-7A49-480A-A226-EF97B68F21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79131B-27B8-4ED7-AA95-CD6AAA452B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5EFC9A-BCF2-45DA-B6CB-E34F62923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22D72-F568-4AEC-A1AB-62E8CD1CA93C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E1B4F6-A123-4397-8E52-FB16167C4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CEAEDC-E563-426A-9EDC-EADC04ED7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C0513-4F19-4E16-8D06-E7548332C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47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69B80-D7F8-45A3-A781-78FAB852F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034E94-61C7-46B3-8CD5-62418DDDB9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2D6139-81E2-4EED-B871-A866A0703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22D72-F568-4AEC-A1AB-62E8CD1CA93C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5EEA8A-1D37-46E1-9B50-4529E36CC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43EC21-0923-4CAE-9ADA-7DF7A4A7AE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C0513-4F19-4E16-8D06-E7548332C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432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E220002-3556-4BBA-A379-548A08D1A4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5E2CFE-C404-44FA-8200-8F36DDE952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5FF1E9-0DF9-4E04-8F36-240C0F11F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22D72-F568-4AEC-A1AB-62E8CD1CA93C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C0AFE6-5BA3-4FEE-BC9E-CB4E7B8D2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736051-4D4B-4E71-A72A-1269781FC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C0513-4F19-4E16-8D06-E7548332C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857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EF06AD-057E-4EC8-890B-75F45C628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434308-BF8B-446A-AFAE-5FC7D20179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AD6E6B-083F-473D-83B5-76A140894A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22D72-F568-4AEC-A1AB-62E8CD1CA93C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521F43-D9ED-41ED-8BC2-602F8BF56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63C6DC-222B-4071-A00B-AA04A30DB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C0513-4F19-4E16-8D06-E7548332C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233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AC60F-5CB4-48A1-96D8-221B6B6805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B84A74-CB10-416E-8D3E-F582A2E7DE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E41884-14C7-42D9-BC2E-06BF6E63E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22D72-F568-4AEC-A1AB-62E8CD1CA93C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426AF7-7EEE-487A-BF07-0256A1B8B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FFB40F-7408-425F-9942-137DB328C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C0513-4F19-4E16-8D06-E7548332C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998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21177-4280-4C2A-ACB9-000165F66D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759A5C-1CCC-4F70-8D20-5D6F4E6D2D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8DFF6D-0D87-4F62-896D-743B08FCB1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746636-688C-4C53-ADBB-69EF733E4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22D72-F568-4AEC-A1AB-62E8CD1CA93C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99114D-1FAF-4454-BA14-13BCC0968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9C720D-06A9-44DA-8A86-A875A079B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C0513-4F19-4E16-8D06-E7548332C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637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0B0433-70D9-4542-99E7-89BF0C8AF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1609EA-2458-4A74-8CC4-2FE7FFE276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41FD33-A58F-4621-B8A5-D55DEF9F62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0C05ED-63E2-451B-8ACA-40FC217F63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90569F-4156-40EA-B3BE-9D1837DB45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C0D9072-9693-4F77-A4BE-131B051C6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22D72-F568-4AEC-A1AB-62E8CD1CA93C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E86B415-6E99-4AFB-BE17-E7ADFA525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436733F-C027-4BD8-9B97-3A16EBEB9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C0513-4F19-4E16-8D06-E7548332C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019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5A366A-CC21-45F1-9C3A-F2C0319819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84954C1-7A91-4168-8AB1-FA5B12753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22D72-F568-4AEC-A1AB-62E8CD1CA93C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5B2722-0FCB-4726-B0AE-5261CE7B8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CB0C4A-35E4-48A9-B9D4-6F7D28102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C0513-4F19-4E16-8D06-E7548332C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642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FDEF63E-03F8-443F-B505-047379804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22D72-F568-4AEC-A1AB-62E8CD1CA93C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D350F06-B99A-4E22-BC26-A5D324356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641487-F6CB-40A1-BCC6-9BFF35E27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C0513-4F19-4E16-8D06-E7548332C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223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7855D-0E67-4DC6-A6FB-8680ACA8D9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C14D10-1460-4786-9035-3952F067AF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C55491-FAE5-47B3-8E94-0EA2079BA2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087C6D-78F7-465B-A98C-304C9DD80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22D72-F568-4AEC-A1AB-62E8CD1CA93C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3929AA-3B16-43D6-B559-D1F41D7BA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878424-789B-429A-92D6-2F7C5A884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C0513-4F19-4E16-8D06-E7548332C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399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AF29C-330B-4DC4-8E82-982333F98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35A256A-6ED4-45FB-BB68-3CF3B80562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194C3A-FD6B-4C69-AE1D-DA3C7A51EA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48C117-0AD6-4827-9746-8C4C6D1FE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22D72-F568-4AEC-A1AB-62E8CD1CA93C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649B54-DA0A-4A51-B303-19A55ADFB5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318AC7-F78E-4D36-B139-25DBBA86E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C0513-4F19-4E16-8D06-E7548332C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268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4861A01-86C2-4392-9A0B-CC4748FBD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CEDCCA-903A-4594-9C79-9B820E7A81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E6D321-EA48-4EC1-87FE-E87D8D3883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22D72-F568-4AEC-A1AB-62E8CD1CA93C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631636-F8B8-4210-9F71-9F79912C48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A4BACE-24A6-4A2C-991F-B04D8F24CF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1C0513-4F19-4E16-8D06-E7548332C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23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EZ2mHn1QM10?feature=oembed" TargetMode="Externa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EE62F6-248F-4C00-BE28-8F7556BD63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6"/>
          </a:xfrm>
        </p:spPr>
        <p:txBody>
          <a:bodyPr>
            <a:normAutofit fontScale="92500" lnSpcReduction="10000"/>
          </a:bodyPr>
          <a:lstStyle/>
          <a:p>
            <a:r>
              <a:rPr lang="en-US"/>
              <a:t>Purchased robotics </a:t>
            </a:r>
            <a:r>
              <a:rPr lang="en-US" dirty="0"/>
              <a:t>kits for pre-teachers to use with elementary education students</a:t>
            </a:r>
          </a:p>
          <a:p>
            <a:r>
              <a:rPr lang="en-US" dirty="0"/>
              <a:t>Developing online series of child &amp; family engagement activities with asynchronous video lessons and </a:t>
            </a:r>
            <a:br>
              <a:rPr lang="en-US" dirty="0"/>
            </a:br>
            <a:r>
              <a:rPr lang="en-US" dirty="0"/>
              <a:t>live sessions</a:t>
            </a:r>
          </a:p>
          <a:p>
            <a:r>
              <a:rPr lang="en-US" dirty="0" err="1"/>
              <a:t>Nandagikendan</a:t>
            </a:r>
            <a:r>
              <a:rPr lang="en-US" dirty="0"/>
              <a:t> Seek to Learn </a:t>
            </a:r>
            <a:br>
              <a:rPr lang="en-US" dirty="0"/>
            </a:br>
            <a:r>
              <a:rPr lang="en-US" dirty="0"/>
              <a:t>Academy rocket launch on</a:t>
            </a:r>
            <a:br>
              <a:rPr lang="en-US" dirty="0"/>
            </a:br>
            <a:r>
              <a:rPr lang="en-US" dirty="0"/>
              <a:t>September 9</a:t>
            </a:r>
          </a:p>
          <a:p>
            <a:r>
              <a:rPr lang="en-US" dirty="0"/>
              <a:t>Ongoing recruiting to Rocketry Club</a:t>
            </a:r>
          </a:p>
          <a:p>
            <a:r>
              <a:rPr lang="en-US" dirty="0"/>
              <a:t>Upcoming Bell Museum</a:t>
            </a:r>
            <a:br>
              <a:rPr lang="en-US" dirty="0"/>
            </a:br>
            <a:r>
              <a:rPr lang="en-US" dirty="0"/>
              <a:t>Statewide Star Party Nov. 9-14</a:t>
            </a:r>
          </a:p>
          <a:p>
            <a:r>
              <a:rPr lang="en-US" dirty="0"/>
              <a:t>Will do more promotion of</a:t>
            </a:r>
            <a:br>
              <a:rPr lang="en-US" dirty="0"/>
            </a:br>
            <a:r>
              <a:rPr lang="en-US" dirty="0"/>
              <a:t>SG activities &amp; grants to students</a:t>
            </a:r>
          </a:p>
        </p:txBody>
      </p:sp>
      <p:pic>
        <p:nvPicPr>
          <p:cNvPr id="9" name="Picture 8" descr="A picture containing logo&#10;&#10;Description automatically generated">
            <a:extLst>
              <a:ext uri="{FF2B5EF4-FFF2-40B4-BE49-F238E27FC236}">
                <a16:creationId xmlns:a16="http://schemas.microsoft.com/office/drawing/2014/main" id="{4340D624-1BCA-48A9-964A-AA03A3B78A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81037"/>
            <a:ext cx="3901448" cy="1033274"/>
          </a:xfrm>
          <a:prstGeom prst="rect">
            <a:avLst/>
          </a:prstGeom>
        </p:spPr>
      </p:pic>
      <p:pic>
        <p:nvPicPr>
          <p:cNvPr id="10" name="Online Media 9" title="one worked Wed launch sept 9 2020">
            <a:hlinkClick r:id="" action="ppaction://media"/>
            <a:extLst>
              <a:ext uri="{FF2B5EF4-FFF2-40B4-BE49-F238E27FC236}">
                <a16:creationId xmlns:a16="http://schemas.microsoft.com/office/drawing/2014/main" id="{2DB8C15D-8783-4AA7-825E-E6D31651472A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6005605" y="3320276"/>
            <a:ext cx="60960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5783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10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67</Words>
  <Application>Microsoft Office PowerPoint</Application>
  <PresentationFormat>Widescreen</PresentationFormat>
  <Paragraphs>6</Paragraphs>
  <Slides>1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Sack, Carl</dc:creator>
  <cp:lastModifiedBy>James Flaten</cp:lastModifiedBy>
  <cp:revision>2</cp:revision>
  <dcterms:created xsi:type="dcterms:W3CDTF">2020-10-17T14:05:49Z</dcterms:created>
  <dcterms:modified xsi:type="dcterms:W3CDTF">2020-10-17T16:41:14Z</dcterms:modified>
</cp:coreProperties>
</file>