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70" r:id="rId3"/>
    <p:sldId id="264" r:id="rId4"/>
    <p:sldId id="268" r:id="rId5"/>
    <p:sldId id="265" r:id="rId6"/>
    <p:sldId id="266" r:id="rId7"/>
    <p:sldId id="267" r:id="rId8"/>
    <p:sldId id="259" r:id="rId9"/>
    <p:sldId id="260" r:id="rId10"/>
    <p:sldId id="257" r:id="rId11"/>
    <p:sldId id="272" r:id="rId12"/>
    <p:sldId id="261" r:id="rId13"/>
    <p:sldId id="271" r:id="rId14"/>
    <p:sldId id="26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42028-EF86-4CBB-A203-E93FCCC777D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7F8F5-91F1-460C-BE2F-2DCE6E5A5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7B586-F4B7-455E-A9CF-C00C48C36F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9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673E8-C87B-4736-AED7-A0DB94E89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89F68-A9B7-40BE-997C-12574D668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335F5-65F2-4BFA-8BB6-5A0524074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20D3-528B-41AA-AFC1-EEEA8BFDFB9C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4124A-62BF-48D9-A928-2D836190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MnSGC, Fall 2020 Affiliates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AAC1A-A6AB-4D04-B3E6-B57E0107C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E43F-F409-4903-8FCE-B27C14484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9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6CC3-BD72-461D-9EDC-6A903B84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046A8E-7128-4876-909A-8F5A930DF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C2872-C352-4411-AD16-B3CA8BF2A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A0AB-D02A-43D8-91D8-A79AAC27A6A7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5BA73-8432-4894-9BF9-B6A4F82E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MnSGC, Fall 2020 Affiliates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5E2BF-D1F7-4C4E-8E2B-2ECC7149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E43F-F409-4903-8FCE-B27C14484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1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DCCD2B-7A02-4427-877D-EBBD0753CF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B5E1A6-4C25-4A0A-A27B-92319574E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EE298-7217-4952-AEAF-F7D487DD2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23D8-B113-439D-8C10-38422CFD7AC1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3EC79-BE70-4DB2-ABF6-208D43B4D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MnSGC, Fall 2020 Affiliates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44BA8-E8CC-4245-9F6F-5C49637D4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E43F-F409-4903-8FCE-B27C14484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BC1DE-8B59-4921-99B2-EAF0EDDBD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B5C23-A564-4145-A734-3E90F89D6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F813-DCBA-47FE-A157-3EB75D272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AC50-2097-4637-BE65-68A00E5EB221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5F01A-DB3A-4C4B-9DFD-DA6B17B94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MnSGC, Fall 2020 Affiliates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0E6DD-87CE-4CC3-A7BC-B31F86F6E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E43F-F409-4903-8FCE-B27C14484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1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CDBAA-2688-44EF-B5F9-54CC6ADD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CD532-E18A-4348-8D31-34FD29CE0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5512C-6515-4F93-A931-1CC2FAFD7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9FD7-3BDF-497C-A310-17F1502D7BEE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201C0-0CE5-4FC8-86D4-022CBB7D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MnSGC, Fall 2020 Affiliates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3444F-F125-4349-9723-15CE72E07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E43F-F409-4903-8FCE-B27C14484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3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8F077-9BF6-4721-81CA-DA0F63863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68F3C-AD5B-4591-99D2-0636145F4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9CB9B-66CC-4427-810D-530D4711A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E6856-BFB0-4A93-A3DB-32BDADA39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D563-A919-4445-9CBB-AA867E754813}" type="datetime1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2F322-D235-41EE-95FA-66E1A7942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MnSGC, Fall 2020 Affiliates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88FE3-30F0-4E81-B693-4D1E565F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E43F-F409-4903-8FCE-B27C14484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4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C6BC4-5CFC-4199-8E14-5D90E4DC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A4245-6675-4D59-8F67-297BA8A67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C3E95-1813-41DD-9DCA-37CFFAB15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7F3296-7C76-445B-A26B-030A31D5B5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98065C-9D38-4CA7-B9D8-A5212643D9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D00C6E-772A-4EDF-A3CE-07C80DE0F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8C88-6DE1-4A64-83A1-E4AD81BB03D8}" type="datetime1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62BB87-79F4-47D3-A76B-698C2F23A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MnSGC, Fall 2020 Affiliates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D7FF0-2688-40A5-9168-980C5B29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E43F-F409-4903-8FCE-B27C14484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3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B4F83-E7BA-4E08-B4E2-B50CC8494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494773-2FFC-4F97-BF6C-CB9C3CF8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6649-0AB2-4B21-BE41-47761E461DAE}" type="datetime1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BC1F2-F4A6-4640-853E-27894F9BF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MnSGC, Fall 2020 Affiliates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6034A-B389-4909-BDC2-7E6506F9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E43F-F409-4903-8FCE-B27C14484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09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3E2CF5-6E09-4B71-A49A-4B2A74946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13BC-B32B-429C-992B-EC3BC703D8DD}" type="datetime1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B6406-B191-45B5-B717-0DA19F810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MnSGC, Fall 2020 Affiliates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80192-51CD-4E0E-90E1-5FEBCED4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E43F-F409-4903-8FCE-B27C14484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5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BC16C-4E62-4898-8DCB-F1F3DCB40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0D059-9AA7-45ED-96E9-47BB07627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231695-ECA3-49C3-A139-909F040DE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4B957-8795-4733-8272-06F143C78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A23A-729A-4833-8913-A2665E1DA80A}" type="datetime1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E3070-52C8-4168-95B3-552371137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MnSGC, Fall 2020 Affiliates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7EC00-D01B-44D3-84B3-21963EB6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E43F-F409-4903-8FCE-B27C14484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0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2B909-6BB9-4C45-933B-BE5708329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B63918-F763-4936-AF02-34B692BF9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1C864-0E3D-4743-BE27-49F05FF28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7ABA1-DE92-42F5-99EA-66F6BE6AC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6A917-CFAE-42FF-92E3-358B13A26DD3}" type="datetime1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7D644-4F41-458B-8832-E20C11863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MnSGC, Fall 2020 Affiliates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9CEA9-ED78-4F30-A82B-A3D9E51FA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E43F-F409-4903-8FCE-B27C14484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8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697A34-B955-435A-ADAE-777E7ACA9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2AA43-A323-4193-B472-D2F997CA1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A09B3-2137-454C-BCF0-7F30542A8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09786-7D5C-4472-A3A1-4A7C7BCFF299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E336B-2C1C-4D1F-95C5-5830F19EB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MnSGC, Fall 2020 Affiliates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9953-80C1-4951-92F9-6C0B0357B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7E43F-F409-4903-8FCE-B27C14484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7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998" y="3350788"/>
            <a:ext cx="2665278" cy="31028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862" y="279029"/>
            <a:ext cx="5672138" cy="2387600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Minnesota Space Grant Consortium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Fall 2020 Affiliates Meeting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5881" y="2462379"/>
            <a:ext cx="2871787" cy="598486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17, 2020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19B3-820D-4675-9670-066E90FCC3CC}" type="datetime1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MnSGC, Fall 2020 Affiliates Meeting</a:t>
            </a:r>
          </a:p>
        </p:txBody>
      </p:sp>
    </p:spTree>
    <p:extLst>
      <p:ext uri="{BB962C8B-B14F-4D97-AF65-F5344CB8AC3E}">
        <p14:creationId xmlns:p14="http://schemas.microsoft.com/office/powerpoint/2010/main" val="2809198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AF5255-901B-4766-9748-FF87CA080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48"/>
            <a:ext cx="12192000" cy="679430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C038A-5514-4362-AAA9-9FBC9789B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5616-D304-4B3D-8B9A-2FB8FDB1248F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DB74A-2A65-4785-9C37-5AB0D843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MnSGC, Fall 2020 Affiliates Meeting</a:t>
            </a:r>
          </a:p>
        </p:txBody>
      </p:sp>
    </p:spTree>
    <p:extLst>
      <p:ext uri="{BB962C8B-B14F-4D97-AF65-F5344CB8AC3E}">
        <p14:creationId xmlns:p14="http://schemas.microsoft.com/office/powerpoint/2010/main" val="1506485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ECCD3D-EFCA-473B-9177-D03E5BD24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13BC-B32B-429C-992B-EC3BC703D8DD}" type="datetime1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49E938-3AB5-4368-BB41-7933A270C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MnSGC, Fall 2020 Affiliates Meeting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2C56B-A852-4804-A50E-7D57E79D4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94"/>
            <a:ext cx="12192000" cy="682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76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E2273D-EFD2-49A4-9873-B16BE867F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62"/>
            <a:ext cx="12192000" cy="682527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AF724-39E8-4A9A-8D1D-CE8D8BD10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565C-D2A3-4E04-9360-276DB5F0B9BA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0DBD0-3A1C-4AF9-8641-C9ABD23E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MnSGC, Fall 2020 Affiliates Meeting</a:t>
            </a:r>
          </a:p>
        </p:txBody>
      </p:sp>
    </p:spTree>
    <p:extLst>
      <p:ext uri="{BB962C8B-B14F-4D97-AF65-F5344CB8AC3E}">
        <p14:creationId xmlns:p14="http://schemas.microsoft.com/office/powerpoint/2010/main" val="1763833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AAE24C-1445-45A0-AD37-8E6BB53BA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13BC-B32B-429C-992B-EC3BC703D8DD}" type="datetime1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0355C-32F3-4983-8705-0C3D4569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MnSGC, Fall 2020 Affiliates Meeting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F2EAC7-39F1-4784-837B-925340948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85"/>
            <a:ext cx="12192000" cy="677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70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598635-4613-4AFF-A938-F1BFD4D2A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59"/>
            <a:ext cx="12192000" cy="679508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38159-53DB-4CF6-A67F-F6928B213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FB7-5D62-4459-9E6A-DEEFDB5246F7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F1F40-D586-46F5-BFB0-8ADF03042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MnSGC, Fall 2020 Affiliates Meeting</a:t>
            </a:r>
          </a:p>
        </p:txBody>
      </p:sp>
    </p:spTree>
    <p:extLst>
      <p:ext uri="{BB962C8B-B14F-4D97-AF65-F5344CB8AC3E}">
        <p14:creationId xmlns:p14="http://schemas.microsoft.com/office/powerpoint/2010/main" val="2763269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38C3CA-19D0-400C-86F7-F526070EE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1"/>
            <a:ext cx="12192000" cy="680657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E57E7-3B15-49EA-8CB2-C8BCF6BC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8723-F0B1-4B5B-BF3C-BBA55F878A95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7DF4A-06F7-4A88-80E8-5D29098AC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MnSGC, Fall 2020 Affiliates Meeting</a:t>
            </a:r>
          </a:p>
        </p:txBody>
      </p:sp>
    </p:spTree>
    <p:extLst>
      <p:ext uri="{BB962C8B-B14F-4D97-AF65-F5344CB8AC3E}">
        <p14:creationId xmlns:p14="http://schemas.microsoft.com/office/powerpoint/2010/main" val="268583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FAF49-81FF-40FD-B282-166DF8953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59" y="207963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0F429-077F-48D6-B59E-DC703652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17" y="1690688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OSTEM Strategic goals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Diversity and Inclusion Focus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Grant Strategic Direction</a:t>
            </a:r>
          </a:p>
          <a:p>
            <a:pPr lvl="1"/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 Impacts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Awards and Award Spending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Upcoming Events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5CE62-51B6-4C6C-8A61-2FEFC29F6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CA3D-2CD3-4AD4-8059-831A35471BBE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FF30D-81A5-4883-A196-8377F2C17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MnSGC, Fall 2020 Affiliates Meeting</a:t>
            </a:r>
          </a:p>
        </p:txBody>
      </p:sp>
    </p:spTree>
    <p:extLst>
      <p:ext uri="{BB962C8B-B14F-4D97-AF65-F5344CB8AC3E}">
        <p14:creationId xmlns:p14="http://schemas.microsoft.com/office/powerpoint/2010/main" val="99619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C3F784-1AE1-41CB-9D6F-9C7BB9DC9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29"/>
            <a:ext cx="12192000" cy="678274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DBC69-96CB-4878-9ECE-F3FAEC3B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15A6-3AF2-4F72-8048-16CEBBFC9263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FE9D7-832F-4362-80E6-7F6896F22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MnSGC, Fall 2020 Affiliates Meeting</a:t>
            </a:r>
          </a:p>
        </p:txBody>
      </p:sp>
    </p:spTree>
    <p:extLst>
      <p:ext uri="{BB962C8B-B14F-4D97-AF65-F5344CB8AC3E}">
        <p14:creationId xmlns:p14="http://schemas.microsoft.com/office/powerpoint/2010/main" val="1915079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F4EDC-76B7-4580-A497-EF1716D5B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2"/>
            <a:ext cx="12192000" cy="684627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7FE6-DA62-487F-8E39-81726C8E1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E18F-CCE2-48F2-A88F-C19CED0F6FF2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28BBC-D6F1-4F91-8F31-8252E28C1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MnSGC, Fall 2020 Affiliates Meeting</a:t>
            </a:r>
          </a:p>
        </p:txBody>
      </p:sp>
    </p:spTree>
    <p:extLst>
      <p:ext uri="{BB962C8B-B14F-4D97-AF65-F5344CB8AC3E}">
        <p14:creationId xmlns:p14="http://schemas.microsoft.com/office/powerpoint/2010/main" val="280443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0A3196-9AF0-4364-8473-CC08A1C9D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A8BE9-B09C-4EB5-A32E-A6BF29133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2071-1C09-42EC-A115-B9C3E6E75085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F7B11-24AF-4069-B2F1-971F4E494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MnSGC, Fall 2020 Affiliates Meeting</a:t>
            </a:r>
          </a:p>
        </p:txBody>
      </p:sp>
    </p:spTree>
    <p:extLst>
      <p:ext uri="{BB962C8B-B14F-4D97-AF65-F5344CB8AC3E}">
        <p14:creationId xmlns:p14="http://schemas.microsoft.com/office/powerpoint/2010/main" val="256882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631A89-8EB7-4156-8AC4-886C5BD69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21"/>
            <a:ext cx="12192000" cy="682115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CB906-D1FB-4EF5-9D9C-31FA4F66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C83FC-3086-48C0-BED3-14E9E5ADC204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01638-8576-49A5-8A41-3047180D6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MnSGC, Fall 2020 Affiliates Meeting</a:t>
            </a:r>
          </a:p>
        </p:txBody>
      </p:sp>
    </p:spTree>
    <p:extLst>
      <p:ext uri="{BB962C8B-B14F-4D97-AF65-F5344CB8AC3E}">
        <p14:creationId xmlns:p14="http://schemas.microsoft.com/office/powerpoint/2010/main" val="2579400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A5E233-7F02-4D8D-8270-25D3585FC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" y="0"/>
            <a:ext cx="12179509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69D8-FCFF-4643-ABC7-89FBA232F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DB11-CB69-4ADC-8E73-99291F486516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DFF4B-D2B0-4FC9-BAFD-980AA1152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MnSGC, Fall 2020 Affiliates Meeting</a:t>
            </a:r>
          </a:p>
        </p:txBody>
      </p:sp>
    </p:spTree>
    <p:extLst>
      <p:ext uri="{BB962C8B-B14F-4D97-AF65-F5344CB8AC3E}">
        <p14:creationId xmlns:p14="http://schemas.microsoft.com/office/powerpoint/2010/main" val="116373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C5AAD5-81BF-498D-9FB9-B544FDC11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18"/>
            <a:ext cx="12192000" cy="680876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A02AF-50EF-4ED1-A5B4-F5D07398D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BB4C-7653-451A-8BFB-8DE60E3F8C06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383F8-E395-47AA-809C-B5BF389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MnSGC, Fall 2020 Affiliates Meeting</a:t>
            </a:r>
          </a:p>
        </p:txBody>
      </p:sp>
    </p:spTree>
    <p:extLst>
      <p:ext uri="{BB962C8B-B14F-4D97-AF65-F5344CB8AC3E}">
        <p14:creationId xmlns:p14="http://schemas.microsoft.com/office/powerpoint/2010/main" val="392024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FF4BAC-DA67-428A-9E9E-D9D9EFCDA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61"/>
            <a:ext cx="12192000" cy="678787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C4869-19BB-45DD-9AC1-F0789C1CD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0022-5894-439A-A884-58879179FADC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F9C13-0B9F-41AA-9E8F-2C54BEBD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MnSGC, Fall 2020 Affiliates Meeting</a:t>
            </a:r>
          </a:p>
        </p:txBody>
      </p:sp>
    </p:spTree>
    <p:extLst>
      <p:ext uri="{BB962C8B-B14F-4D97-AF65-F5344CB8AC3E}">
        <p14:creationId xmlns:p14="http://schemas.microsoft.com/office/powerpoint/2010/main" val="1648619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141</Words>
  <Application>Microsoft Office PowerPoint</Application>
  <PresentationFormat>Widescreen</PresentationFormat>
  <Paragraphs>43</Paragraphs>
  <Slides>15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Minnesota Space Grant Consortium  Fall 2020 Affiliates Meeting </vt:lpstr>
      <vt:lpstr>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Abebe Bekila</dc:creator>
  <cp:lastModifiedBy>Abebe Bekila</cp:lastModifiedBy>
  <cp:revision>6</cp:revision>
  <dcterms:created xsi:type="dcterms:W3CDTF">2020-10-17T03:45:12Z</dcterms:created>
  <dcterms:modified xsi:type="dcterms:W3CDTF">2020-10-17T14:05:41Z</dcterms:modified>
</cp:coreProperties>
</file>