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C1D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1327" autoAdjust="0"/>
  </p:normalViewPr>
  <p:slideViewPr>
    <p:cSldViewPr snapToGrid="0">
      <p:cViewPr varScale="1">
        <p:scale>
          <a:sx n="82" d="100"/>
          <a:sy n="82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99711-3164-46F7-99F3-866BFC0A4F0D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CDBEB-D2E7-48AA-8066-A5F9C0E61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9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4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1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4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2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3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3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08D4668-DAB7-449B-BA48-A7297AADC773}"/>
              </a:ext>
            </a:extLst>
          </p:cNvPr>
          <p:cNvSpPr/>
          <p:nvPr userDrawn="1"/>
        </p:nvSpPr>
        <p:spPr>
          <a:xfrm>
            <a:off x="0" y="6281408"/>
            <a:ext cx="9144000" cy="567559"/>
          </a:xfrm>
          <a:prstGeom prst="rect">
            <a:avLst/>
          </a:prstGeom>
          <a:solidFill>
            <a:srgbClr val="6C1D45"/>
          </a:solidFill>
          <a:ln>
            <a:solidFill>
              <a:srgbClr val="6C1D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728" y="6356351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8058" y="6356351"/>
            <a:ext cx="2057400" cy="365125"/>
          </a:xfrm>
        </p:spPr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649837D-51FB-4C20-8E20-2C71714E13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985" y="6342980"/>
            <a:ext cx="1640900" cy="47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52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4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E31B-A0C4-4B3B-A0AB-71BC9AC24C1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2CC8E-D76A-41B2-9C4A-CFE67E3E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0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254" y="92684"/>
            <a:ext cx="631926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Summer research - online</a:t>
            </a:r>
          </a:p>
          <a:p>
            <a:r>
              <a:rPr lang="en-US" sz="2000" b="1" dirty="0"/>
              <a:t>Thelma </a:t>
            </a:r>
            <a:r>
              <a:rPr lang="en-US" sz="2000" b="1" dirty="0" err="1"/>
              <a:t>Berquó</a:t>
            </a:r>
            <a:endParaRPr lang="en-US" sz="2000" b="1" dirty="0"/>
          </a:p>
          <a:p>
            <a:r>
              <a:rPr lang="en-US" sz="2000" dirty="0"/>
              <a:t>- Nicholas Lyle: Arduino activities, to be used in Instrumentation lab.</a:t>
            </a:r>
          </a:p>
          <a:p>
            <a:r>
              <a:rPr lang="en-US" sz="2000" dirty="0"/>
              <a:t>- Bailey </a:t>
            </a:r>
            <a:r>
              <a:rPr lang="en-US" sz="2000" dirty="0" err="1"/>
              <a:t>Klause</a:t>
            </a:r>
            <a:r>
              <a:rPr lang="en-US" sz="2000" dirty="0"/>
              <a:t>: Data analysis of iron oxides. Data obtained in summer and fall 2019.</a:t>
            </a:r>
          </a:p>
          <a:p>
            <a:r>
              <a:rPr lang="en-US" sz="2000" b="1" dirty="0"/>
              <a:t>Luiz Manzoni</a:t>
            </a:r>
          </a:p>
          <a:p>
            <a:r>
              <a:rPr lang="en-US" sz="2000" dirty="0"/>
              <a:t>- Gabe </a:t>
            </a:r>
            <a:r>
              <a:rPr lang="en-US" sz="2000" dirty="0" err="1"/>
              <a:t>Holum</a:t>
            </a:r>
            <a:r>
              <a:rPr lang="en-US" sz="2000" dirty="0"/>
              <a:t>: They </a:t>
            </a:r>
            <a:r>
              <a:rPr lang="en-US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investigated applications of machine learning to physics.</a:t>
            </a:r>
            <a:endParaRPr lang="en-US" sz="2000" dirty="0"/>
          </a:p>
          <a:p>
            <a:r>
              <a:rPr lang="en-US" sz="2000" b="1" dirty="0"/>
              <a:t>Matthew </a:t>
            </a:r>
            <a:r>
              <a:rPr lang="en-US" sz="2000" b="1" dirty="0" err="1"/>
              <a:t>ArchMiller</a:t>
            </a:r>
            <a:endParaRPr lang="en-US" sz="2000" b="1" dirty="0"/>
          </a:p>
          <a:p>
            <a:r>
              <a:rPr lang="en-US" sz="2000" dirty="0"/>
              <a:t>- Amy Ott and Noel Geiger: developing computational tools to support experimental plasma physics.</a:t>
            </a:r>
          </a:p>
        </p:txBody>
      </p:sp>
      <p:pic>
        <p:nvPicPr>
          <p:cNvPr id="3" name="Picture 2" descr="A circuit board&#10;&#10;Description automatically generated">
            <a:extLst>
              <a:ext uri="{FF2B5EF4-FFF2-40B4-BE49-F238E27FC236}">
                <a16:creationId xmlns:a16="http://schemas.microsoft.com/office/drawing/2014/main" id="{ED6F5CD3-2195-4FFA-8D70-3579BA404A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49622" y="1067288"/>
            <a:ext cx="1642427" cy="1231820"/>
          </a:xfrm>
          <a:prstGeom prst="rect">
            <a:avLst/>
          </a:prstGeom>
        </p:spPr>
      </p:pic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96E309E2-ABED-480C-91FE-9529703544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094" y="143010"/>
            <a:ext cx="1758909" cy="13191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F3E1FC-B6E1-483F-A15A-50249EE3847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701" y="2748733"/>
            <a:ext cx="2272896" cy="136053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BA79CD7-6E07-4EDB-8A9B-B0C94C20E6FC}"/>
              </a:ext>
            </a:extLst>
          </p:cNvPr>
          <p:cNvSpPr txBox="1"/>
          <p:nvPr/>
        </p:nvSpPr>
        <p:spPr>
          <a:xfrm>
            <a:off x="244613" y="4144502"/>
            <a:ext cx="7076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2020-2021 Quadcopter Exploration-Flying Challenge</a:t>
            </a:r>
            <a:endParaRPr lang="en-US" sz="2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8890A4-87AE-482C-A3AE-384007E62DB3}"/>
              </a:ext>
            </a:extLst>
          </p:cNvPr>
          <p:cNvSpPr txBox="1"/>
          <p:nvPr/>
        </p:nvSpPr>
        <p:spPr>
          <a:xfrm>
            <a:off x="425164" y="4606167"/>
            <a:ext cx="6895857" cy="154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Organizers: James </a:t>
            </a:r>
            <a:r>
              <a:rPr lang="en-US" sz="2000" dirty="0" err="1"/>
              <a:t>Flaten</a:t>
            </a:r>
            <a:r>
              <a:rPr lang="en-US" sz="2000" dirty="0"/>
              <a:t>, Thelma </a:t>
            </a:r>
            <a:r>
              <a:rPr lang="en-US" sz="2000" dirty="0" err="1"/>
              <a:t>Berquó</a:t>
            </a:r>
            <a:r>
              <a:rPr lang="en-US" sz="2000" dirty="0"/>
              <a:t> and Ben Bogart (TA)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dirty="0"/>
              <a:t>-- 12 teams signed up to be part of the challenge!!!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dirty="0"/>
              <a:t>Kick off was 10/14, technical training is on 10/28.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dirty="0"/>
              <a:t>We will end the activity on 03/31/2021.</a:t>
            </a:r>
          </a:p>
        </p:txBody>
      </p:sp>
    </p:spTree>
    <p:extLst>
      <p:ext uri="{BB962C8B-B14F-4D97-AF65-F5344CB8AC3E}">
        <p14:creationId xmlns:p14="http://schemas.microsoft.com/office/powerpoint/2010/main" val="62147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</TotalTime>
  <Words>120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Concordia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Thelma Berquo</dc:creator>
  <cp:lastModifiedBy>Thelma Berquo</cp:lastModifiedBy>
  <cp:revision>46</cp:revision>
  <dcterms:created xsi:type="dcterms:W3CDTF">2018-04-03T23:36:28Z</dcterms:created>
  <dcterms:modified xsi:type="dcterms:W3CDTF">2020-10-16T23:53:01Z</dcterms:modified>
</cp:coreProperties>
</file>