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4" autoAdjust="0"/>
    <p:restoredTop sz="94660"/>
  </p:normalViewPr>
  <p:slideViewPr>
    <p:cSldViewPr snapToGrid="0">
      <p:cViewPr varScale="1">
        <p:scale>
          <a:sx n="63" d="100"/>
          <a:sy n="63" d="100"/>
        </p:scale>
        <p:origin x="9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77DB7-E36A-4E12-B00C-75A7B8736A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A0460D-7E7C-4B03-A8A4-8764EE959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3D145-5B5A-4EB4-979B-A772A8CC5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1377A-9959-4812-942D-C319D7F44188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A49E3-F54A-453E-85C4-B0341DE2C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E91AA-4A0B-4240-9198-84EAFFFB0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1C41-369A-40CD-ADEB-EC0FE4C7D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51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DE2B8-4729-404F-8D81-DD7651678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D9F3D5-5B00-4F87-B81C-CF409C70DD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0C3FA-BB4D-4878-BC1D-F2F76D919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1377A-9959-4812-942D-C319D7F44188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291FB-E14E-4F41-B52F-19D8C6470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1FFEF-7D45-4B43-BEB1-92F52C1AB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1C41-369A-40CD-ADEB-EC0FE4C7D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8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37A8C8-0379-4C74-BC58-C7C939FC74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0DA837-72C8-46AD-B2AD-A1F2B4C7E5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C1FBB-1B8B-4295-A9A8-82B4B51D6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1377A-9959-4812-942D-C319D7F44188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D0E6C-49C4-45E0-8A3A-E4BC916BC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ACF34-7146-42D0-9EC6-91309E1A0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1C41-369A-40CD-ADEB-EC0FE4C7D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92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8546A-7902-445E-AA0B-BDDE57FF5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CAB7F-6C3A-475E-AA06-FF3ABB8DA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FD5DA-4162-4C80-8F69-0F1D752BF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1377A-9959-4812-942D-C319D7F44188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EA1AB-FC9F-46D0-8211-558A31BB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70C5A-FC2F-4B54-9E97-6E0E81273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1C41-369A-40CD-ADEB-EC0FE4C7D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87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C1F38-096D-4127-83E8-D681B0A07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3C861-13EC-45DA-BAD8-9119B0575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932A2-2ADA-41C4-9EF8-A62907C7A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1377A-9959-4812-942D-C319D7F44188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9320F-472D-4F32-B026-1F0905995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84B44-8F95-422E-A500-D54962DC5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1C41-369A-40CD-ADEB-EC0FE4C7D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32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336A5-7CAF-42E5-91D8-AA6638208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110C5-0921-45FC-B2A2-97B65F4B31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D0D38F-72B5-47FD-AEF9-759F5EC62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676323-0ABB-4F2C-A49D-14CCA0A77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1377A-9959-4812-942D-C319D7F44188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4B6208-63D4-4997-8D33-6C19D2120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72F661-1510-4240-A2E4-E72F3D4F9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1C41-369A-40CD-ADEB-EC0FE4C7D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57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61257-3114-4D72-BF9E-4B83A220E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457E2-9BE5-4DC5-BD8B-5DD24F06D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EFB0F-0594-453F-8AA0-8AB9FB5E4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96D2E2-2261-4C65-A4DF-B71AB0849B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62C643-C2FD-4131-81EF-997FBEFB4E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595712-457C-4C8A-B940-0F5E509E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1377A-9959-4812-942D-C319D7F44188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1773D5-13F7-4D0D-8B49-E9265FD63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0E0446-BD01-44A5-AEE3-C774A670E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1C41-369A-40CD-ADEB-EC0FE4C7D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49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51F1B-52C8-4F10-9EC3-836ABF745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2E9F1C-0763-42ED-9EC3-B6F3C5D5C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1377A-9959-4812-942D-C319D7F44188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F5FCF9-B424-4BE2-980F-916E025DA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4A9C4A-0CE8-4061-9008-3BEB23EF6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1C41-369A-40CD-ADEB-EC0FE4C7D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47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CF795C-98E2-45A6-87B5-3D1E3A7B4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1377A-9959-4812-942D-C319D7F44188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1B2CA8-CADC-4FAE-B515-553180141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E1208C-68FD-4E8E-BE72-EB781B175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1C41-369A-40CD-ADEB-EC0FE4C7D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24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0141F-E30B-406F-B04D-FE7C6EB3A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8D00A-CB64-4128-91F7-1103C0E86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719215-3493-41D6-8225-A6C6B22572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800AC7-672E-4E88-B49A-B5A672C95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1377A-9959-4812-942D-C319D7F44188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AB30CC-D6B4-4822-8E30-0F2AFF26B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C5854F-21C2-4DA7-934A-8F31DD5A4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1C41-369A-40CD-ADEB-EC0FE4C7D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88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3D8BE-CF06-45DC-902E-2A41AD85F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378FF5-D56E-4C18-BE4A-63D15778C5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F45A08-1DAE-4729-8D3F-302BC8E8B7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0282E9-1BF9-4718-8AD7-217276D03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1377A-9959-4812-942D-C319D7F44188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978953-D569-45F8-8C5A-DBB24D8EE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D2210-BCC6-43C4-AF28-4E21D18DD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1C41-369A-40CD-ADEB-EC0FE4C7D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6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76807B-738D-4AD9-BD78-221739768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9257E-987A-4F8B-A768-ED9FDC2D0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BAEF5-1DC3-4CFF-A0FB-ABC003A374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1377A-9959-4812-942D-C319D7F44188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8F0B2-0F83-491E-B9DA-76DFC1164F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6353A-6E60-4013-83FA-5AD13046A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F1C41-369A-40CD-ADEB-EC0FE4C7D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0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D94EF5-D6AE-4744-BA0A-F02C9C777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15" y="561619"/>
            <a:ext cx="11231169" cy="62963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7C5452-0B3A-4D9A-BD0A-A379B45CA5F3}"/>
              </a:ext>
            </a:extLst>
          </p:cNvPr>
          <p:cNvSpPr txBox="1"/>
          <p:nvPr/>
        </p:nvSpPr>
        <p:spPr>
          <a:xfrm>
            <a:off x="633983" y="85344"/>
            <a:ext cx="2774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https://www.glee2023.org/</a:t>
            </a:r>
          </a:p>
        </p:txBody>
      </p:sp>
    </p:spTree>
    <p:extLst>
      <p:ext uri="{BB962C8B-B14F-4D97-AF65-F5344CB8AC3E}">
        <p14:creationId xmlns:p14="http://schemas.microsoft.com/office/powerpoint/2010/main" val="216817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07C5452-0B3A-4D9A-BD0A-A379B45CA5F3}"/>
              </a:ext>
            </a:extLst>
          </p:cNvPr>
          <p:cNvSpPr txBox="1"/>
          <p:nvPr/>
        </p:nvSpPr>
        <p:spPr>
          <a:xfrm>
            <a:off x="633983" y="85344"/>
            <a:ext cx="2774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https://www.glee2023.org/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FD5179-833F-4242-BC25-36591DDF71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8" t="20444" r="5548" b="5955"/>
          <a:stretch/>
        </p:blipFill>
        <p:spPr>
          <a:xfrm>
            <a:off x="377951" y="572500"/>
            <a:ext cx="11633583" cy="593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42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07C5452-0B3A-4D9A-BD0A-A379B45CA5F3}"/>
              </a:ext>
            </a:extLst>
          </p:cNvPr>
          <p:cNvSpPr txBox="1"/>
          <p:nvPr/>
        </p:nvSpPr>
        <p:spPr>
          <a:xfrm>
            <a:off x="633983" y="85344"/>
            <a:ext cx="2774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https://www.glee2023.org/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45F006-875F-4F1A-8322-0EE964640A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8" t="15645" r="5486"/>
          <a:stretch/>
        </p:blipFill>
        <p:spPr>
          <a:xfrm>
            <a:off x="1021922" y="454676"/>
            <a:ext cx="10148156" cy="640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824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C6C07B-DFD3-45A1-BFE8-0E7F74C2DB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6" t="29867" r="21777" b="15734"/>
          <a:stretch/>
        </p:blipFill>
        <p:spPr>
          <a:xfrm>
            <a:off x="9084" y="752856"/>
            <a:ext cx="12173832" cy="53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5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24</Words>
  <Application>Microsoft Office PowerPoint</Application>
  <PresentationFormat>Widescreen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Flaten</dc:creator>
  <cp:lastModifiedBy>James Flaten</cp:lastModifiedBy>
  <cp:revision>1</cp:revision>
  <dcterms:created xsi:type="dcterms:W3CDTF">2020-10-16T15:27:41Z</dcterms:created>
  <dcterms:modified xsi:type="dcterms:W3CDTF">2020-10-16T15:34:21Z</dcterms:modified>
</cp:coreProperties>
</file>