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32918400" cy="21945600"/>
  <p:notesSz cx="6997700" cy="9271000"/>
  <p:defaultTextStyle>
    <a:defPPr>
      <a:defRPr lang="en-US"/>
    </a:defPPr>
    <a:lvl1pPr algn="l" defTabSz="3133725" rtl="0" eaLnBrk="0" fontAlgn="base" hangingPunct="0">
      <a:spcBef>
        <a:spcPct val="0"/>
      </a:spcBef>
      <a:spcAft>
        <a:spcPct val="0"/>
      </a:spcAft>
      <a:defRPr sz="6200" kern="1200">
        <a:solidFill>
          <a:schemeClr val="tx1"/>
        </a:solidFill>
        <a:latin typeface="Arial" panose="020B0604020202020204" pitchFamily="34" charset="0"/>
        <a:ea typeface="+mn-ea"/>
        <a:cs typeface="Arial" panose="020B0604020202020204" pitchFamily="34" charset="0"/>
      </a:defRPr>
    </a:lvl1pPr>
    <a:lvl2pPr marL="1566863" indent="-1109663" algn="l" defTabSz="3133725" rtl="0" eaLnBrk="0" fontAlgn="base" hangingPunct="0">
      <a:spcBef>
        <a:spcPct val="0"/>
      </a:spcBef>
      <a:spcAft>
        <a:spcPct val="0"/>
      </a:spcAft>
      <a:defRPr sz="6200" kern="1200">
        <a:solidFill>
          <a:schemeClr val="tx1"/>
        </a:solidFill>
        <a:latin typeface="Arial" panose="020B0604020202020204" pitchFamily="34" charset="0"/>
        <a:ea typeface="+mn-ea"/>
        <a:cs typeface="Arial" panose="020B0604020202020204" pitchFamily="34" charset="0"/>
      </a:defRPr>
    </a:lvl2pPr>
    <a:lvl3pPr marL="3133725" indent="-2219325" algn="l" defTabSz="3133725" rtl="0" eaLnBrk="0" fontAlgn="base" hangingPunct="0">
      <a:spcBef>
        <a:spcPct val="0"/>
      </a:spcBef>
      <a:spcAft>
        <a:spcPct val="0"/>
      </a:spcAft>
      <a:defRPr sz="6200" kern="1200">
        <a:solidFill>
          <a:schemeClr val="tx1"/>
        </a:solidFill>
        <a:latin typeface="Arial" panose="020B0604020202020204" pitchFamily="34" charset="0"/>
        <a:ea typeface="+mn-ea"/>
        <a:cs typeface="Arial" panose="020B0604020202020204" pitchFamily="34" charset="0"/>
      </a:defRPr>
    </a:lvl3pPr>
    <a:lvl4pPr marL="4702175" indent="-3330575" algn="l" defTabSz="3133725" rtl="0" eaLnBrk="0" fontAlgn="base" hangingPunct="0">
      <a:spcBef>
        <a:spcPct val="0"/>
      </a:spcBef>
      <a:spcAft>
        <a:spcPct val="0"/>
      </a:spcAft>
      <a:defRPr sz="6200" kern="1200">
        <a:solidFill>
          <a:schemeClr val="tx1"/>
        </a:solidFill>
        <a:latin typeface="Arial" panose="020B0604020202020204" pitchFamily="34" charset="0"/>
        <a:ea typeface="+mn-ea"/>
        <a:cs typeface="Arial" panose="020B0604020202020204" pitchFamily="34" charset="0"/>
      </a:defRPr>
    </a:lvl4pPr>
    <a:lvl5pPr marL="6269038" indent="-4440238" algn="l" defTabSz="3133725" rtl="0" eaLnBrk="0" fontAlgn="base" hangingPunct="0">
      <a:spcBef>
        <a:spcPct val="0"/>
      </a:spcBef>
      <a:spcAft>
        <a:spcPct val="0"/>
      </a:spcAft>
      <a:defRPr sz="6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62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62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62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6200"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6912">
          <p15:clr>
            <a:srgbClr val="A4A3A4"/>
          </p15:clr>
        </p15:guide>
        <p15:guide id="2" pos="103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761443-ECF0-4DAA-A0B5-43EAAE2B1162}" v="28" dt="2020-10-17T00:39:45.2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000" autoAdjust="0"/>
  </p:normalViewPr>
  <p:slideViewPr>
    <p:cSldViewPr>
      <p:cViewPr varScale="1">
        <p:scale>
          <a:sx n="25" d="100"/>
          <a:sy n="25" d="100"/>
        </p:scale>
        <p:origin x="1234" y="67"/>
      </p:cViewPr>
      <p:guideLst>
        <p:guide orient="horz" pos="6912"/>
        <p:guide pos="10368"/>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microsoft.com/office/2015/10/relationships/revisionInfo" Target="revisionInfo.xml"/><Relationship Id="rId3" Type="http://schemas.openxmlformats.org/officeDocument/2006/relationships/presProps" Target="presProps.xml"/><Relationship Id="rId7" Type="http://schemas.microsoft.com/office/2016/11/relationships/changesInfo" Target="changesInfos/changesInfo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saacson, Carl W" userId="bada819e-af84-4e1d-b48d-fdc6fc6ece64" providerId="ADAL" clId="{DA761443-ECF0-4DAA-A0B5-43EAAE2B1162}"/>
    <pc:docChg chg="custSel addSld delSld modSld">
      <pc:chgData name="Isaacson, Carl W" userId="bada819e-af84-4e1d-b48d-fdc6fc6ece64" providerId="ADAL" clId="{DA761443-ECF0-4DAA-A0B5-43EAAE2B1162}" dt="2020-10-17T13:53:18.553" v="1098" actId="1076"/>
      <pc:docMkLst>
        <pc:docMk/>
      </pc:docMkLst>
      <pc:sldChg chg="addSp delSp modSp mod">
        <pc:chgData name="Isaacson, Carl W" userId="bada819e-af84-4e1d-b48d-fdc6fc6ece64" providerId="ADAL" clId="{DA761443-ECF0-4DAA-A0B5-43EAAE2B1162}" dt="2020-10-17T13:53:18.553" v="1098" actId="1076"/>
        <pc:sldMkLst>
          <pc:docMk/>
          <pc:sldMk cId="0" sldId="256"/>
        </pc:sldMkLst>
        <pc:spChg chg="mod">
          <ac:chgData name="Isaacson, Carl W" userId="bada819e-af84-4e1d-b48d-fdc6fc6ece64" providerId="ADAL" clId="{DA761443-ECF0-4DAA-A0B5-43EAAE2B1162}" dt="2020-10-17T00:39:41.961" v="1091" actId="1076"/>
          <ac:spMkLst>
            <pc:docMk/>
            <pc:sldMk cId="0" sldId="256"/>
            <ac:spMk id="9" creationId="{DD6E258A-BD1A-4B39-A899-BEEFEACF4E58}"/>
          </ac:spMkLst>
        </pc:spChg>
        <pc:spChg chg="mod">
          <ac:chgData name="Isaacson, Carl W" userId="bada819e-af84-4e1d-b48d-fdc6fc6ece64" providerId="ADAL" clId="{DA761443-ECF0-4DAA-A0B5-43EAAE2B1162}" dt="2020-10-17T00:32:16.651" v="997" actId="1076"/>
          <ac:spMkLst>
            <pc:docMk/>
            <pc:sldMk cId="0" sldId="256"/>
            <ac:spMk id="11" creationId="{9F46646A-D825-451B-B203-B27F2FC10548}"/>
          </ac:spMkLst>
        </pc:spChg>
        <pc:spChg chg="del">
          <ac:chgData name="Isaacson, Carl W" userId="bada819e-af84-4e1d-b48d-fdc6fc6ece64" providerId="ADAL" clId="{DA761443-ECF0-4DAA-A0B5-43EAAE2B1162}" dt="2020-10-17T00:06:44.026" v="121" actId="478"/>
          <ac:spMkLst>
            <pc:docMk/>
            <pc:sldMk cId="0" sldId="256"/>
            <ac:spMk id="12" creationId="{E80BCCF9-79CA-4862-BE57-C8C6D6AE22F6}"/>
          </ac:spMkLst>
        </pc:spChg>
        <pc:spChg chg="mod">
          <ac:chgData name="Isaacson, Carl W" userId="bada819e-af84-4e1d-b48d-fdc6fc6ece64" providerId="ADAL" clId="{DA761443-ECF0-4DAA-A0B5-43EAAE2B1162}" dt="2020-10-17T00:34:09.066" v="1045" actId="1076"/>
          <ac:spMkLst>
            <pc:docMk/>
            <pc:sldMk cId="0" sldId="256"/>
            <ac:spMk id="13" creationId="{8F87C307-D1C9-48CB-A439-5878245931FC}"/>
          </ac:spMkLst>
        </pc:spChg>
        <pc:spChg chg="mod">
          <ac:chgData name="Isaacson, Carl W" userId="bada819e-af84-4e1d-b48d-fdc6fc6ece64" providerId="ADAL" clId="{DA761443-ECF0-4DAA-A0B5-43EAAE2B1162}" dt="2020-10-17T00:10:42.748" v="194" actId="20577"/>
          <ac:spMkLst>
            <pc:docMk/>
            <pc:sldMk cId="0" sldId="256"/>
            <ac:spMk id="14" creationId="{6055CE3A-4C2C-4471-96E9-C786F79AA6C3}"/>
          </ac:spMkLst>
        </pc:spChg>
        <pc:spChg chg="mod">
          <ac:chgData name="Isaacson, Carl W" userId="bada819e-af84-4e1d-b48d-fdc6fc6ece64" providerId="ADAL" clId="{DA761443-ECF0-4DAA-A0B5-43EAAE2B1162}" dt="2020-10-17T00:17:18.383" v="532" actId="20577"/>
          <ac:spMkLst>
            <pc:docMk/>
            <pc:sldMk cId="0" sldId="256"/>
            <ac:spMk id="16" creationId="{97BDBF39-881C-4091-9295-2F3A5595121A}"/>
          </ac:spMkLst>
        </pc:spChg>
        <pc:spChg chg="mod">
          <ac:chgData name="Isaacson, Carl W" userId="bada819e-af84-4e1d-b48d-fdc6fc6ece64" providerId="ADAL" clId="{DA761443-ECF0-4DAA-A0B5-43EAAE2B1162}" dt="2020-10-17T00:33:33" v="1044" actId="20577"/>
          <ac:spMkLst>
            <pc:docMk/>
            <pc:sldMk cId="0" sldId="256"/>
            <ac:spMk id="17" creationId="{906428B2-3B17-4B86-B52B-3285FF65335D}"/>
          </ac:spMkLst>
        </pc:spChg>
        <pc:spChg chg="mod">
          <ac:chgData name="Isaacson, Carl W" userId="bada819e-af84-4e1d-b48d-fdc6fc6ece64" providerId="ADAL" clId="{DA761443-ECF0-4DAA-A0B5-43EAAE2B1162}" dt="2020-10-16T23:50:42.782" v="48" actId="20577"/>
          <ac:spMkLst>
            <pc:docMk/>
            <pc:sldMk cId="0" sldId="256"/>
            <ac:spMk id="2050" creationId="{1A0A9EAC-4C0A-45EF-A924-EEEE01EBE75E}"/>
          </ac:spMkLst>
        </pc:spChg>
        <pc:spChg chg="add mod">
          <ac:chgData name="Isaacson, Carl W" userId="bada819e-af84-4e1d-b48d-fdc6fc6ece64" providerId="ADAL" clId="{DA761443-ECF0-4DAA-A0B5-43EAAE2B1162}" dt="2020-10-17T00:40:04.071" v="1096" actId="14100"/>
          <ac:spMkLst>
            <pc:docMk/>
            <pc:sldMk cId="0" sldId="256"/>
            <ac:spMk id="2061" creationId="{0F8A08CF-F5CE-438A-9131-04E68C2B24A0}"/>
          </ac:spMkLst>
        </pc:spChg>
        <pc:picChg chg="add mod">
          <ac:chgData name="Isaacson, Carl W" userId="bada819e-af84-4e1d-b48d-fdc6fc6ece64" providerId="ADAL" clId="{DA761443-ECF0-4DAA-A0B5-43EAAE2B1162}" dt="2020-10-17T00:32:52.284" v="1003" actId="1076"/>
          <ac:picMkLst>
            <pc:docMk/>
            <pc:sldMk cId="0" sldId="256"/>
            <ac:picMk id="3" creationId="{136095B3-4A06-4ABD-8D04-145437E4961B}"/>
          </ac:picMkLst>
        </pc:picChg>
        <pc:picChg chg="add mod">
          <ac:chgData name="Isaacson, Carl W" userId="bada819e-af84-4e1d-b48d-fdc6fc6ece64" providerId="ADAL" clId="{DA761443-ECF0-4DAA-A0B5-43EAAE2B1162}" dt="2020-10-17T00:33:02.217" v="1005" actId="14100"/>
          <ac:picMkLst>
            <pc:docMk/>
            <pc:sldMk cId="0" sldId="256"/>
            <ac:picMk id="5" creationId="{8A3DB5B6-0A09-4D6E-990C-237962F4BF2B}"/>
          </ac:picMkLst>
        </pc:picChg>
        <pc:picChg chg="add mod">
          <ac:chgData name="Isaacson, Carl W" userId="bada819e-af84-4e1d-b48d-fdc6fc6ece64" providerId="ADAL" clId="{DA761443-ECF0-4DAA-A0B5-43EAAE2B1162}" dt="2020-10-17T00:31:22.313" v="993" actId="1076"/>
          <ac:picMkLst>
            <pc:docMk/>
            <pc:sldMk cId="0" sldId="256"/>
            <ac:picMk id="18" creationId="{FA7E4201-3175-4E17-AE1C-457BAAB5A719}"/>
          </ac:picMkLst>
        </pc:picChg>
        <pc:picChg chg="add mod">
          <ac:chgData name="Isaacson, Carl W" userId="bada819e-af84-4e1d-b48d-fdc6fc6ece64" providerId="ADAL" clId="{DA761443-ECF0-4DAA-A0B5-43EAAE2B1162}" dt="2020-10-17T00:05:35.548" v="113" actId="1076"/>
          <ac:picMkLst>
            <pc:docMk/>
            <pc:sldMk cId="0" sldId="256"/>
            <ac:picMk id="20" creationId="{18DC154E-F5FD-47BF-8069-87599A90A4EB}"/>
          </ac:picMkLst>
        </pc:picChg>
        <pc:picChg chg="add mod">
          <ac:chgData name="Isaacson, Carl W" userId="bada819e-af84-4e1d-b48d-fdc6fc6ece64" providerId="ADAL" clId="{DA761443-ECF0-4DAA-A0B5-43EAAE2B1162}" dt="2020-10-17T00:28:45.593" v="843" actId="14100"/>
          <ac:picMkLst>
            <pc:docMk/>
            <pc:sldMk cId="0" sldId="256"/>
            <ac:picMk id="22" creationId="{F63BD5B7-452B-4877-82A4-6102E4AD2D16}"/>
          </ac:picMkLst>
        </pc:picChg>
        <pc:picChg chg="add del mod">
          <ac:chgData name="Isaacson, Carl W" userId="bada819e-af84-4e1d-b48d-fdc6fc6ece64" providerId="ADAL" clId="{DA761443-ECF0-4DAA-A0B5-43EAAE2B1162}" dt="2020-10-17T00:19:22.543" v="542" actId="478"/>
          <ac:picMkLst>
            <pc:docMk/>
            <pc:sldMk cId="0" sldId="256"/>
            <ac:picMk id="24" creationId="{F176F648-8FF3-447B-B62F-6E10213FB07D}"/>
          </ac:picMkLst>
        </pc:picChg>
        <pc:picChg chg="add del mod">
          <ac:chgData name="Isaacson, Carl W" userId="bada819e-af84-4e1d-b48d-fdc6fc6ece64" providerId="ADAL" clId="{DA761443-ECF0-4DAA-A0B5-43EAAE2B1162}" dt="2020-10-17T00:22:59.061" v="786" actId="478"/>
          <ac:picMkLst>
            <pc:docMk/>
            <pc:sldMk cId="0" sldId="256"/>
            <ac:picMk id="26" creationId="{4E9EA8B1-96A9-4DD5-A73C-1B966157093C}"/>
          </ac:picMkLst>
        </pc:picChg>
        <pc:picChg chg="add mod">
          <ac:chgData name="Isaacson, Carl W" userId="bada819e-af84-4e1d-b48d-fdc6fc6ece64" providerId="ADAL" clId="{DA761443-ECF0-4DAA-A0B5-43EAAE2B1162}" dt="2020-10-17T00:02:52.780" v="100" actId="1076"/>
          <ac:picMkLst>
            <pc:docMk/>
            <pc:sldMk cId="0" sldId="256"/>
            <ac:picMk id="28" creationId="{30C1ED66-1702-4DBA-A815-28955978AEAD}"/>
          </ac:picMkLst>
        </pc:picChg>
        <pc:picChg chg="add mod">
          <ac:chgData name="Isaacson, Carl W" userId="bada819e-af84-4e1d-b48d-fdc6fc6ece64" providerId="ADAL" clId="{DA761443-ECF0-4DAA-A0B5-43EAAE2B1162}" dt="2020-10-17T00:18:26.119" v="536" actId="1076"/>
          <ac:picMkLst>
            <pc:docMk/>
            <pc:sldMk cId="0" sldId="256"/>
            <ac:picMk id="30" creationId="{AD5869BC-7761-4663-98AF-6863175D044F}"/>
          </ac:picMkLst>
        </pc:picChg>
        <pc:picChg chg="add del mod">
          <ac:chgData name="Isaacson, Carl W" userId="bada819e-af84-4e1d-b48d-fdc6fc6ece64" providerId="ADAL" clId="{DA761443-ECF0-4DAA-A0B5-43EAAE2B1162}" dt="2020-10-17T00:38:57.306" v="1085" actId="478"/>
          <ac:picMkLst>
            <pc:docMk/>
            <pc:sldMk cId="0" sldId="256"/>
            <ac:picMk id="32" creationId="{6DFF8B26-6C0E-44A9-B948-2FD387E7FFE0}"/>
          </ac:picMkLst>
        </pc:picChg>
        <pc:picChg chg="add mod">
          <ac:chgData name="Isaacson, Carl W" userId="bada819e-af84-4e1d-b48d-fdc6fc6ece64" providerId="ADAL" clId="{DA761443-ECF0-4DAA-A0B5-43EAAE2B1162}" dt="2020-10-17T00:39:45.217" v="1092" actId="1076"/>
          <ac:picMkLst>
            <pc:docMk/>
            <pc:sldMk cId="0" sldId="256"/>
            <ac:picMk id="72" creationId="{9BAC34C5-04A5-4F8A-A9BE-44F64C306B56}"/>
          </ac:picMkLst>
        </pc:picChg>
        <pc:picChg chg="add del mod">
          <ac:chgData name="Isaacson, Carl W" userId="bada819e-af84-4e1d-b48d-fdc6fc6ece64" providerId="ADAL" clId="{DA761443-ECF0-4DAA-A0B5-43EAAE2B1162}" dt="2020-10-17T00:18:13.797" v="533" actId="478"/>
          <ac:picMkLst>
            <pc:docMk/>
            <pc:sldMk cId="0" sldId="256"/>
            <ac:picMk id="2048" creationId="{EE1FE607-EA3D-4028-90E8-1D3F7A1028AD}"/>
          </ac:picMkLst>
        </pc:picChg>
        <pc:picChg chg="add mod">
          <ac:chgData name="Isaacson, Carl W" userId="bada819e-af84-4e1d-b48d-fdc6fc6ece64" providerId="ADAL" clId="{DA761443-ECF0-4DAA-A0B5-43EAAE2B1162}" dt="2020-10-17T00:05:47.793" v="116" actId="1076"/>
          <ac:picMkLst>
            <pc:docMk/>
            <pc:sldMk cId="0" sldId="256"/>
            <ac:picMk id="2052" creationId="{D4B7A09D-EFA9-4436-A2BF-82D5B6C0E016}"/>
          </ac:picMkLst>
        </pc:picChg>
        <pc:picChg chg="add mod">
          <ac:chgData name="Isaacson, Carl W" userId="bada819e-af84-4e1d-b48d-fdc6fc6ece64" providerId="ADAL" clId="{DA761443-ECF0-4DAA-A0B5-43EAAE2B1162}" dt="2020-10-17T00:06:20.804" v="120" actId="1076"/>
          <ac:picMkLst>
            <pc:docMk/>
            <pc:sldMk cId="0" sldId="256"/>
            <ac:picMk id="2053" creationId="{2F20F057-86B8-4971-B691-0B17B9783CAD}"/>
          </ac:picMkLst>
        </pc:picChg>
        <pc:picChg chg="add mod">
          <ac:chgData name="Isaacson, Carl W" userId="bada819e-af84-4e1d-b48d-fdc6fc6ece64" providerId="ADAL" clId="{DA761443-ECF0-4DAA-A0B5-43EAAE2B1162}" dt="2020-10-17T00:06:18.136" v="119" actId="1076"/>
          <ac:picMkLst>
            <pc:docMk/>
            <pc:sldMk cId="0" sldId="256"/>
            <ac:picMk id="2054" creationId="{8216CF45-F8E8-4B8B-9DB0-39E6C4E0F458}"/>
          </ac:picMkLst>
        </pc:picChg>
        <pc:picChg chg="add mod">
          <ac:chgData name="Isaacson, Carl W" userId="bada819e-af84-4e1d-b48d-fdc6fc6ece64" providerId="ADAL" clId="{DA761443-ECF0-4DAA-A0B5-43EAAE2B1162}" dt="2020-10-17T00:19:26.435" v="543" actId="1076"/>
          <ac:picMkLst>
            <pc:docMk/>
            <pc:sldMk cId="0" sldId="256"/>
            <ac:picMk id="2056" creationId="{141886F5-A896-4B81-AF6F-B5274B8489ED}"/>
          </ac:picMkLst>
        </pc:picChg>
        <pc:picChg chg="add mod">
          <ac:chgData name="Isaacson, Carl W" userId="bada819e-af84-4e1d-b48d-fdc6fc6ece64" providerId="ADAL" clId="{DA761443-ECF0-4DAA-A0B5-43EAAE2B1162}" dt="2020-10-17T13:53:18.553" v="1098" actId="1076"/>
          <ac:picMkLst>
            <pc:docMk/>
            <pc:sldMk cId="0" sldId="256"/>
            <ac:picMk id="2058" creationId="{C3B244CE-0996-421B-99B7-004563CDBAAC}"/>
          </ac:picMkLst>
        </pc:picChg>
        <pc:picChg chg="add mod">
          <ac:chgData name="Isaacson, Carl W" userId="bada819e-af84-4e1d-b48d-fdc6fc6ece64" providerId="ADAL" clId="{DA761443-ECF0-4DAA-A0B5-43EAAE2B1162}" dt="2020-10-17T00:28:40.087" v="842" actId="14100"/>
          <ac:picMkLst>
            <pc:docMk/>
            <pc:sldMk cId="0" sldId="256"/>
            <ac:picMk id="2060" creationId="{4FEFB19E-8FE2-45FB-94DC-0C10D4218EA9}"/>
          </ac:picMkLst>
        </pc:picChg>
        <pc:picChg chg="del">
          <ac:chgData name="Isaacson, Carl W" userId="bada819e-af84-4e1d-b48d-fdc6fc6ece64" providerId="ADAL" clId="{DA761443-ECF0-4DAA-A0B5-43EAAE2B1162}" dt="2020-10-16T23:52:28.517" v="55" actId="478"/>
          <ac:picMkLst>
            <pc:docMk/>
            <pc:sldMk cId="0" sldId="256"/>
            <ac:picMk id="2062" creationId="{72C7B089-8421-408F-A521-921D0987B164}"/>
          </ac:picMkLst>
        </pc:picChg>
        <pc:picChg chg="del">
          <ac:chgData name="Isaacson, Carl W" userId="bada819e-af84-4e1d-b48d-fdc6fc6ece64" providerId="ADAL" clId="{DA761443-ECF0-4DAA-A0B5-43EAAE2B1162}" dt="2020-10-16T23:52:43.091" v="61" actId="478"/>
          <ac:picMkLst>
            <pc:docMk/>
            <pc:sldMk cId="0" sldId="256"/>
            <ac:picMk id="2064" creationId="{4DAE0B14-A72A-49BE-9E3E-83EA6A558298}"/>
          </ac:picMkLst>
        </pc:picChg>
        <pc:picChg chg="del">
          <ac:chgData name="Isaacson, Carl W" userId="bada819e-af84-4e1d-b48d-fdc6fc6ece64" providerId="ADAL" clId="{DA761443-ECF0-4DAA-A0B5-43EAAE2B1162}" dt="2020-10-16T23:52:40.901" v="60" actId="478"/>
          <ac:picMkLst>
            <pc:docMk/>
            <pc:sldMk cId="0" sldId="256"/>
            <ac:picMk id="2065" creationId="{F1E9145E-5620-4731-A863-3DA3DC8ABE26}"/>
          </ac:picMkLst>
        </pc:picChg>
        <pc:picChg chg="del">
          <ac:chgData name="Isaacson, Carl W" userId="bada819e-af84-4e1d-b48d-fdc6fc6ece64" providerId="ADAL" clId="{DA761443-ECF0-4DAA-A0B5-43EAAE2B1162}" dt="2020-10-16T23:52:38.428" v="59" actId="478"/>
          <ac:picMkLst>
            <pc:docMk/>
            <pc:sldMk cId="0" sldId="256"/>
            <ac:picMk id="2066" creationId="{484F91C1-DCFC-4B9D-8D3A-644831682D26}"/>
          </ac:picMkLst>
        </pc:picChg>
        <pc:picChg chg="del">
          <ac:chgData name="Isaacson, Carl W" userId="bada819e-af84-4e1d-b48d-fdc6fc6ece64" providerId="ADAL" clId="{DA761443-ECF0-4DAA-A0B5-43EAAE2B1162}" dt="2020-10-16T23:52:24.617" v="53" actId="478"/>
          <ac:picMkLst>
            <pc:docMk/>
            <pc:sldMk cId="0" sldId="256"/>
            <ac:picMk id="2067" creationId="{8DF44AC8-F873-4D97-A581-D789D24BB500}"/>
          </ac:picMkLst>
        </pc:picChg>
        <pc:picChg chg="del">
          <ac:chgData name="Isaacson, Carl W" userId="bada819e-af84-4e1d-b48d-fdc6fc6ece64" providerId="ADAL" clId="{DA761443-ECF0-4DAA-A0B5-43EAAE2B1162}" dt="2020-10-16T23:52:26.592" v="54" actId="478"/>
          <ac:picMkLst>
            <pc:docMk/>
            <pc:sldMk cId="0" sldId="256"/>
            <ac:picMk id="2068" creationId="{FCFB7D94-69E7-4759-B5CE-130A19E89AB2}"/>
          </ac:picMkLst>
        </pc:picChg>
        <pc:picChg chg="del">
          <ac:chgData name="Isaacson, Carl W" userId="bada819e-af84-4e1d-b48d-fdc6fc6ece64" providerId="ADAL" clId="{DA761443-ECF0-4DAA-A0B5-43EAAE2B1162}" dt="2020-10-16T23:52:22.688" v="52" actId="478"/>
          <ac:picMkLst>
            <pc:docMk/>
            <pc:sldMk cId="0" sldId="256"/>
            <ac:picMk id="2069" creationId="{5A6C3BF7-02F9-4786-B5C0-3A892EE8C729}"/>
          </ac:picMkLst>
        </pc:picChg>
        <pc:picChg chg="del">
          <ac:chgData name="Isaacson, Carl W" userId="bada819e-af84-4e1d-b48d-fdc6fc6ece64" providerId="ADAL" clId="{DA761443-ECF0-4DAA-A0B5-43EAAE2B1162}" dt="2020-10-16T23:52:31.047" v="56" actId="478"/>
          <ac:picMkLst>
            <pc:docMk/>
            <pc:sldMk cId="0" sldId="256"/>
            <ac:picMk id="2070" creationId="{098B2C49-7230-4DF5-80BA-4EFFC71BF95D}"/>
          </ac:picMkLst>
        </pc:picChg>
        <pc:picChg chg="del">
          <ac:chgData name="Isaacson, Carl W" userId="bada819e-af84-4e1d-b48d-fdc6fc6ece64" providerId="ADAL" clId="{DA761443-ECF0-4DAA-A0B5-43EAAE2B1162}" dt="2020-10-16T23:52:33.180" v="57" actId="478"/>
          <ac:picMkLst>
            <pc:docMk/>
            <pc:sldMk cId="0" sldId="256"/>
            <ac:picMk id="2071" creationId="{B1B4DC8B-3BEE-4662-907F-56CC91558B1A}"/>
          </ac:picMkLst>
        </pc:picChg>
        <pc:picChg chg="del">
          <ac:chgData name="Isaacson, Carl W" userId="bada819e-af84-4e1d-b48d-fdc6fc6ece64" providerId="ADAL" clId="{DA761443-ECF0-4DAA-A0B5-43EAAE2B1162}" dt="2020-10-16T23:52:17.465" v="50" actId="478"/>
          <ac:picMkLst>
            <pc:docMk/>
            <pc:sldMk cId="0" sldId="256"/>
            <ac:picMk id="2072" creationId="{2E6A771C-6F0F-4D93-9797-3AB846C77BE7}"/>
          </ac:picMkLst>
        </pc:picChg>
        <pc:picChg chg="del">
          <ac:chgData name="Isaacson, Carl W" userId="bada819e-af84-4e1d-b48d-fdc6fc6ece64" providerId="ADAL" clId="{DA761443-ECF0-4DAA-A0B5-43EAAE2B1162}" dt="2020-10-16T23:52:36.073" v="58" actId="478"/>
          <ac:picMkLst>
            <pc:docMk/>
            <pc:sldMk cId="0" sldId="256"/>
            <ac:picMk id="2073" creationId="{73D04910-2C2D-4505-AFE4-D84748D953D4}"/>
          </ac:picMkLst>
        </pc:picChg>
        <pc:picChg chg="del">
          <ac:chgData name="Isaacson, Carl W" userId="bada819e-af84-4e1d-b48d-fdc6fc6ece64" providerId="ADAL" clId="{DA761443-ECF0-4DAA-A0B5-43EAAE2B1162}" dt="2020-10-16T23:52:45.552" v="62" actId="478"/>
          <ac:picMkLst>
            <pc:docMk/>
            <pc:sldMk cId="0" sldId="256"/>
            <ac:picMk id="2074" creationId="{6D9F293C-3A95-4D74-A98C-D7926FA39813}"/>
          </ac:picMkLst>
        </pc:picChg>
        <pc:picChg chg="del">
          <ac:chgData name="Isaacson, Carl W" userId="bada819e-af84-4e1d-b48d-fdc6fc6ece64" providerId="ADAL" clId="{DA761443-ECF0-4DAA-A0B5-43EAAE2B1162}" dt="2020-10-16T23:52:15.430" v="49" actId="478"/>
          <ac:picMkLst>
            <pc:docMk/>
            <pc:sldMk cId="0" sldId="256"/>
            <ac:picMk id="2075" creationId="{5593AFD3-3BE7-431B-8CA4-36E7BB54D46A}"/>
          </ac:picMkLst>
        </pc:picChg>
        <pc:picChg chg="del">
          <ac:chgData name="Isaacson, Carl W" userId="bada819e-af84-4e1d-b48d-fdc6fc6ece64" providerId="ADAL" clId="{DA761443-ECF0-4DAA-A0B5-43EAAE2B1162}" dt="2020-10-16T23:52:20.623" v="51" actId="478"/>
          <ac:picMkLst>
            <pc:docMk/>
            <pc:sldMk cId="0" sldId="256"/>
            <ac:picMk id="2076" creationId="{4BC8EA0A-7568-4F9C-9386-C979BB20FFA1}"/>
          </ac:picMkLst>
        </pc:picChg>
        <pc:picChg chg="add mod">
          <ac:chgData name="Isaacson, Carl W" userId="bada819e-af84-4e1d-b48d-fdc6fc6ece64" providerId="ADAL" clId="{DA761443-ECF0-4DAA-A0B5-43EAAE2B1162}" dt="2020-10-17T00:31:59.665" v="996" actId="14100"/>
          <ac:picMkLst>
            <pc:docMk/>
            <pc:sldMk cId="0" sldId="256"/>
            <ac:picMk id="2079" creationId="{CCCAC8AB-6B6D-45A8-B8A5-384E99BB6D93}"/>
          </ac:picMkLst>
        </pc:picChg>
      </pc:sldChg>
      <pc:sldChg chg="addSp delSp modSp new del mod">
        <pc:chgData name="Isaacson, Carl W" userId="bada819e-af84-4e1d-b48d-fdc6fc6ece64" providerId="ADAL" clId="{DA761443-ECF0-4DAA-A0B5-43EAAE2B1162}" dt="2020-10-17T00:40:36.328" v="1097" actId="47"/>
        <pc:sldMkLst>
          <pc:docMk/>
          <pc:sldMk cId="3286440774" sldId="257"/>
        </pc:sldMkLst>
        <pc:spChg chg="del">
          <ac:chgData name="Isaacson, Carl W" userId="bada819e-af84-4e1d-b48d-fdc6fc6ece64" providerId="ADAL" clId="{DA761443-ECF0-4DAA-A0B5-43EAAE2B1162}" dt="2020-10-17T00:38:49.890" v="1083"/>
          <ac:spMkLst>
            <pc:docMk/>
            <pc:sldMk cId="3286440774" sldId="257"/>
            <ac:spMk id="3" creationId="{0EC3151C-C336-4787-B1AA-36F1F5FB5007}"/>
          </ac:spMkLst>
        </pc:spChg>
        <pc:picChg chg="add mod">
          <ac:chgData name="Isaacson, Carl W" userId="bada819e-af84-4e1d-b48d-fdc6fc6ece64" providerId="ADAL" clId="{DA761443-ECF0-4DAA-A0B5-43EAAE2B1162}" dt="2020-10-17T00:39:11.353" v="1086" actId="732"/>
          <ac:picMkLst>
            <pc:docMk/>
            <pc:sldMk cId="3286440774" sldId="257"/>
            <ac:picMk id="5" creationId="{51198CD9-9301-448E-A83A-7188C493C8EC}"/>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6817362"/>
            <a:ext cx="27980640" cy="4704080"/>
          </a:xfrm>
        </p:spPr>
        <p:txBody>
          <a:bodyPr/>
          <a:lstStyle/>
          <a:p>
            <a:r>
              <a:rPr lang="en-US"/>
              <a:t>Click to edit Master title style</a:t>
            </a:r>
          </a:p>
        </p:txBody>
      </p:sp>
      <p:sp>
        <p:nvSpPr>
          <p:cNvPr id="3" name="Subtitle 2"/>
          <p:cNvSpPr>
            <a:spLocks noGrp="1"/>
          </p:cNvSpPr>
          <p:nvPr>
            <p:ph type="subTitle" idx="1"/>
          </p:nvPr>
        </p:nvSpPr>
        <p:spPr>
          <a:xfrm>
            <a:off x="4937760" y="12435840"/>
            <a:ext cx="23042880" cy="5608320"/>
          </a:xfrm>
        </p:spPr>
        <p:txBody>
          <a:bodyPr/>
          <a:lstStyle>
            <a:lvl1pPr marL="0" indent="0" algn="ctr">
              <a:buNone/>
              <a:defRPr>
                <a:solidFill>
                  <a:schemeClr val="tx1">
                    <a:tint val="75000"/>
                  </a:schemeClr>
                </a:solidFill>
              </a:defRPr>
            </a:lvl1pPr>
            <a:lvl2pPr marL="1567510" indent="0" algn="ctr">
              <a:buNone/>
              <a:defRPr>
                <a:solidFill>
                  <a:schemeClr val="tx1">
                    <a:tint val="75000"/>
                  </a:schemeClr>
                </a:solidFill>
              </a:defRPr>
            </a:lvl2pPr>
            <a:lvl3pPr marL="3135020" indent="0" algn="ctr">
              <a:buNone/>
              <a:defRPr>
                <a:solidFill>
                  <a:schemeClr val="tx1">
                    <a:tint val="75000"/>
                  </a:schemeClr>
                </a:solidFill>
              </a:defRPr>
            </a:lvl3pPr>
            <a:lvl4pPr marL="4702531" indent="0" algn="ctr">
              <a:buNone/>
              <a:defRPr>
                <a:solidFill>
                  <a:schemeClr val="tx1">
                    <a:tint val="75000"/>
                  </a:schemeClr>
                </a:solidFill>
              </a:defRPr>
            </a:lvl4pPr>
            <a:lvl5pPr marL="6270041" indent="0" algn="ctr">
              <a:buNone/>
              <a:defRPr>
                <a:solidFill>
                  <a:schemeClr val="tx1">
                    <a:tint val="75000"/>
                  </a:schemeClr>
                </a:solidFill>
              </a:defRPr>
            </a:lvl5pPr>
            <a:lvl6pPr marL="7837551" indent="0" algn="ctr">
              <a:buNone/>
              <a:defRPr>
                <a:solidFill>
                  <a:schemeClr val="tx1">
                    <a:tint val="75000"/>
                  </a:schemeClr>
                </a:solidFill>
              </a:defRPr>
            </a:lvl6pPr>
            <a:lvl7pPr marL="9405061" indent="0" algn="ctr">
              <a:buNone/>
              <a:defRPr>
                <a:solidFill>
                  <a:schemeClr val="tx1">
                    <a:tint val="75000"/>
                  </a:schemeClr>
                </a:solidFill>
              </a:defRPr>
            </a:lvl7pPr>
            <a:lvl8pPr marL="10972571" indent="0" algn="ctr">
              <a:buNone/>
              <a:defRPr>
                <a:solidFill>
                  <a:schemeClr val="tx1">
                    <a:tint val="75000"/>
                  </a:schemeClr>
                </a:solidFill>
              </a:defRPr>
            </a:lvl8pPr>
            <a:lvl9pPr marL="12540082"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DD7CAB2-FCEC-42F7-BC74-D55B125E2037}"/>
              </a:ext>
            </a:extLst>
          </p:cNvPr>
          <p:cNvSpPr>
            <a:spLocks noGrp="1"/>
          </p:cNvSpPr>
          <p:nvPr>
            <p:ph type="dt" sz="half" idx="10"/>
          </p:nvPr>
        </p:nvSpPr>
        <p:spPr/>
        <p:txBody>
          <a:bodyPr/>
          <a:lstStyle>
            <a:lvl1pPr>
              <a:defRPr/>
            </a:lvl1pPr>
          </a:lstStyle>
          <a:p>
            <a:pPr>
              <a:defRPr/>
            </a:pPr>
            <a:fld id="{A9F3DB3A-43D1-4AFE-AC7C-032AFAC575E9}" type="datetimeFigureOut">
              <a:rPr lang="en-US"/>
              <a:pPr>
                <a:defRPr/>
              </a:pPr>
              <a:t>10/17/2020</a:t>
            </a:fld>
            <a:endParaRPr lang="en-US"/>
          </a:p>
        </p:txBody>
      </p:sp>
      <p:sp>
        <p:nvSpPr>
          <p:cNvPr id="5" name="Footer Placeholder 4">
            <a:extLst>
              <a:ext uri="{FF2B5EF4-FFF2-40B4-BE49-F238E27FC236}">
                <a16:creationId xmlns:a16="http://schemas.microsoft.com/office/drawing/2014/main" id="{B09B692D-3773-4337-A88F-29D6854C254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0F608C4-0678-4021-8850-A71E65DC78B8}"/>
              </a:ext>
            </a:extLst>
          </p:cNvPr>
          <p:cNvSpPr>
            <a:spLocks noGrp="1"/>
          </p:cNvSpPr>
          <p:nvPr>
            <p:ph type="sldNum" sz="quarter" idx="12"/>
          </p:nvPr>
        </p:nvSpPr>
        <p:spPr/>
        <p:txBody>
          <a:bodyPr/>
          <a:lstStyle>
            <a:lvl1pPr>
              <a:defRPr/>
            </a:lvl1pPr>
          </a:lstStyle>
          <a:p>
            <a:fld id="{E81B1C2F-038A-46A2-901D-924928C545E2}" type="slidenum">
              <a:rPr lang="en-US" altLang="en-US"/>
              <a:pPr/>
              <a:t>‹#›</a:t>
            </a:fld>
            <a:endParaRPr lang="en-US" altLang="en-US"/>
          </a:p>
        </p:txBody>
      </p:sp>
    </p:spTree>
    <p:extLst>
      <p:ext uri="{BB962C8B-B14F-4D97-AF65-F5344CB8AC3E}">
        <p14:creationId xmlns:p14="http://schemas.microsoft.com/office/powerpoint/2010/main" val="1668153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D324BC-8BFA-4747-A520-F1D8D1FBBECD}"/>
              </a:ext>
            </a:extLst>
          </p:cNvPr>
          <p:cNvSpPr>
            <a:spLocks noGrp="1"/>
          </p:cNvSpPr>
          <p:nvPr>
            <p:ph type="dt" sz="half" idx="10"/>
          </p:nvPr>
        </p:nvSpPr>
        <p:spPr/>
        <p:txBody>
          <a:bodyPr/>
          <a:lstStyle>
            <a:lvl1pPr>
              <a:defRPr/>
            </a:lvl1pPr>
          </a:lstStyle>
          <a:p>
            <a:pPr>
              <a:defRPr/>
            </a:pPr>
            <a:fld id="{0EEBD0FB-9F73-4BE9-BF6F-111D2270EA85}" type="datetimeFigureOut">
              <a:rPr lang="en-US"/>
              <a:pPr>
                <a:defRPr/>
              </a:pPr>
              <a:t>10/17/2020</a:t>
            </a:fld>
            <a:endParaRPr lang="en-US"/>
          </a:p>
        </p:txBody>
      </p:sp>
      <p:sp>
        <p:nvSpPr>
          <p:cNvPr id="5" name="Footer Placeholder 4">
            <a:extLst>
              <a:ext uri="{FF2B5EF4-FFF2-40B4-BE49-F238E27FC236}">
                <a16:creationId xmlns:a16="http://schemas.microsoft.com/office/drawing/2014/main" id="{9ED5CE8A-8EAD-492C-B83D-2CC85288D26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41AE239-473F-43D3-B16A-279DF4525563}"/>
              </a:ext>
            </a:extLst>
          </p:cNvPr>
          <p:cNvSpPr>
            <a:spLocks noGrp="1"/>
          </p:cNvSpPr>
          <p:nvPr>
            <p:ph type="sldNum" sz="quarter" idx="12"/>
          </p:nvPr>
        </p:nvSpPr>
        <p:spPr/>
        <p:txBody>
          <a:bodyPr/>
          <a:lstStyle>
            <a:lvl1pPr>
              <a:defRPr/>
            </a:lvl1pPr>
          </a:lstStyle>
          <a:p>
            <a:fld id="{70D13644-0306-4724-9630-28DAA20ED23A}" type="slidenum">
              <a:rPr lang="en-US" altLang="en-US"/>
              <a:pPr/>
              <a:t>‹#›</a:t>
            </a:fld>
            <a:endParaRPr lang="en-US" altLang="en-US"/>
          </a:p>
        </p:txBody>
      </p:sp>
    </p:spTree>
    <p:extLst>
      <p:ext uri="{BB962C8B-B14F-4D97-AF65-F5344CB8AC3E}">
        <p14:creationId xmlns:p14="http://schemas.microsoft.com/office/powerpoint/2010/main" val="3931209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919310" y="2814321"/>
            <a:ext cx="26660477" cy="5991860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926459" y="2814321"/>
            <a:ext cx="79444213" cy="5991860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914D1C-5D14-4364-B531-13CDAF3B3BE3}"/>
              </a:ext>
            </a:extLst>
          </p:cNvPr>
          <p:cNvSpPr>
            <a:spLocks noGrp="1"/>
          </p:cNvSpPr>
          <p:nvPr>
            <p:ph type="dt" sz="half" idx="10"/>
          </p:nvPr>
        </p:nvSpPr>
        <p:spPr/>
        <p:txBody>
          <a:bodyPr/>
          <a:lstStyle>
            <a:lvl1pPr>
              <a:defRPr/>
            </a:lvl1pPr>
          </a:lstStyle>
          <a:p>
            <a:pPr>
              <a:defRPr/>
            </a:pPr>
            <a:fld id="{B36C4E43-DFA5-4441-BB1F-7C18175AE8D2}" type="datetimeFigureOut">
              <a:rPr lang="en-US"/>
              <a:pPr>
                <a:defRPr/>
              </a:pPr>
              <a:t>10/17/2020</a:t>
            </a:fld>
            <a:endParaRPr lang="en-US"/>
          </a:p>
        </p:txBody>
      </p:sp>
      <p:sp>
        <p:nvSpPr>
          <p:cNvPr id="5" name="Footer Placeholder 4">
            <a:extLst>
              <a:ext uri="{FF2B5EF4-FFF2-40B4-BE49-F238E27FC236}">
                <a16:creationId xmlns:a16="http://schemas.microsoft.com/office/drawing/2014/main" id="{546B3003-5782-456C-99DC-11E3C93F583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56DE2C8-3055-4E33-B79F-61299EAD3ADA}"/>
              </a:ext>
            </a:extLst>
          </p:cNvPr>
          <p:cNvSpPr>
            <a:spLocks noGrp="1"/>
          </p:cNvSpPr>
          <p:nvPr>
            <p:ph type="sldNum" sz="quarter" idx="12"/>
          </p:nvPr>
        </p:nvSpPr>
        <p:spPr/>
        <p:txBody>
          <a:bodyPr/>
          <a:lstStyle>
            <a:lvl1pPr>
              <a:defRPr/>
            </a:lvl1pPr>
          </a:lstStyle>
          <a:p>
            <a:fld id="{316ED627-8EEB-43F4-A7D5-3056A7CA3059}" type="slidenum">
              <a:rPr lang="en-US" altLang="en-US"/>
              <a:pPr/>
              <a:t>‹#›</a:t>
            </a:fld>
            <a:endParaRPr lang="en-US" altLang="en-US"/>
          </a:p>
        </p:txBody>
      </p:sp>
    </p:spTree>
    <p:extLst>
      <p:ext uri="{BB962C8B-B14F-4D97-AF65-F5344CB8AC3E}">
        <p14:creationId xmlns:p14="http://schemas.microsoft.com/office/powerpoint/2010/main" val="4097249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E1C99C-AC36-4C84-B982-7AB81A70D9EF}"/>
              </a:ext>
            </a:extLst>
          </p:cNvPr>
          <p:cNvSpPr>
            <a:spLocks noGrp="1"/>
          </p:cNvSpPr>
          <p:nvPr>
            <p:ph type="dt" sz="half" idx="10"/>
          </p:nvPr>
        </p:nvSpPr>
        <p:spPr/>
        <p:txBody>
          <a:bodyPr/>
          <a:lstStyle>
            <a:lvl1pPr>
              <a:defRPr/>
            </a:lvl1pPr>
          </a:lstStyle>
          <a:p>
            <a:pPr>
              <a:defRPr/>
            </a:pPr>
            <a:fld id="{37CDB02A-B281-4ABE-AC61-9C91CCBF9A1A}" type="datetimeFigureOut">
              <a:rPr lang="en-US"/>
              <a:pPr>
                <a:defRPr/>
              </a:pPr>
              <a:t>10/17/2020</a:t>
            </a:fld>
            <a:endParaRPr lang="en-US"/>
          </a:p>
        </p:txBody>
      </p:sp>
      <p:sp>
        <p:nvSpPr>
          <p:cNvPr id="5" name="Footer Placeholder 4">
            <a:extLst>
              <a:ext uri="{FF2B5EF4-FFF2-40B4-BE49-F238E27FC236}">
                <a16:creationId xmlns:a16="http://schemas.microsoft.com/office/drawing/2014/main" id="{D2B5E1BB-2AB2-4A35-9C0F-74484A6B4C8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B196C7A-6380-4921-89B8-FC40C22B66CF}"/>
              </a:ext>
            </a:extLst>
          </p:cNvPr>
          <p:cNvSpPr>
            <a:spLocks noGrp="1"/>
          </p:cNvSpPr>
          <p:nvPr>
            <p:ph type="sldNum" sz="quarter" idx="12"/>
          </p:nvPr>
        </p:nvSpPr>
        <p:spPr/>
        <p:txBody>
          <a:bodyPr/>
          <a:lstStyle>
            <a:lvl1pPr>
              <a:defRPr/>
            </a:lvl1pPr>
          </a:lstStyle>
          <a:p>
            <a:fld id="{069DEAF1-2DA9-4F73-9D63-8BECD3FFBFB4}" type="slidenum">
              <a:rPr lang="en-US" altLang="en-US"/>
              <a:pPr/>
              <a:t>‹#›</a:t>
            </a:fld>
            <a:endParaRPr lang="en-US" altLang="en-US"/>
          </a:p>
        </p:txBody>
      </p:sp>
    </p:spTree>
    <p:extLst>
      <p:ext uri="{BB962C8B-B14F-4D97-AF65-F5344CB8AC3E}">
        <p14:creationId xmlns:p14="http://schemas.microsoft.com/office/powerpoint/2010/main" val="1243365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00327" y="14102082"/>
            <a:ext cx="27980640" cy="4358640"/>
          </a:xfrm>
        </p:spPr>
        <p:txBody>
          <a:bodyPr anchor="t"/>
          <a:lstStyle>
            <a:lvl1pPr algn="l">
              <a:defRPr sz="13700" b="1" cap="all"/>
            </a:lvl1pPr>
          </a:lstStyle>
          <a:p>
            <a:r>
              <a:rPr lang="en-US"/>
              <a:t>Click to edit Master title style</a:t>
            </a:r>
          </a:p>
        </p:txBody>
      </p:sp>
      <p:sp>
        <p:nvSpPr>
          <p:cNvPr id="3" name="Text Placeholder 2"/>
          <p:cNvSpPr>
            <a:spLocks noGrp="1"/>
          </p:cNvSpPr>
          <p:nvPr>
            <p:ph type="body" idx="1"/>
          </p:nvPr>
        </p:nvSpPr>
        <p:spPr>
          <a:xfrm>
            <a:off x="2600327" y="9301483"/>
            <a:ext cx="27980640" cy="4800598"/>
          </a:xfrm>
        </p:spPr>
        <p:txBody>
          <a:bodyPr anchor="b"/>
          <a:lstStyle>
            <a:lvl1pPr marL="0" indent="0">
              <a:buNone/>
              <a:defRPr sz="6900">
                <a:solidFill>
                  <a:schemeClr val="tx1">
                    <a:tint val="75000"/>
                  </a:schemeClr>
                </a:solidFill>
              </a:defRPr>
            </a:lvl1pPr>
            <a:lvl2pPr marL="1567510" indent="0">
              <a:buNone/>
              <a:defRPr sz="6200">
                <a:solidFill>
                  <a:schemeClr val="tx1">
                    <a:tint val="75000"/>
                  </a:schemeClr>
                </a:solidFill>
              </a:defRPr>
            </a:lvl2pPr>
            <a:lvl3pPr marL="3135020" indent="0">
              <a:buNone/>
              <a:defRPr sz="5500">
                <a:solidFill>
                  <a:schemeClr val="tx1">
                    <a:tint val="75000"/>
                  </a:schemeClr>
                </a:solidFill>
              </a:defRPr>
            </a:lvl3pPr>
            <a:lvl4pPr marL="4702531" indent="0">
              <a:buNone/>
              <a:defRPr sz="4800">
                <a:solidFill>
                  <a:schemeClr val="tx1">
                    <a:tint val="75000"/>
                  </a:schemeClr>
                </a:solidFill>
              </a:defRPr>
            </a:lvl4pPr>
            <a:lvl5pPr marL="6270041" indent="0">
              <a:buNone/>
              <a:defRPr sz="4800">
                <a:solidFill>
                  <a:schemeClr val="tx1">
                    <a:tint val="75000"/>
                  </a:schemeClr>
                </a:solidFill>
              </a:defRPr>
            </a:lvl5pPr>
            <a:lvl6pPr marL="7837551" indent="0">
              <a:buNone/>
              <a:defRPr sz="4800">
                <a:solidFill>
                  <a:schemeClr val="tx1">
                    <a:tint val="75000"/>
                  </a:schemeClr>
                </a:solidFill>
              </a:defRPr>
            </a:lvl6pPr>
            <a:lvl7pPr marL="9405061" indent="0">
              <a:buNone/>
              <a:defRPr sz="4800">
                <a:solidFill>
                  <a:schemeClr val="tx1">
                    <a:tint val="75000"/>
                  </a:schemeClr>
                </a:solidFill>
              </a:defRPr>
            </a:lvl7pPr>
            <a:lvl8pPr marL="10972571" indent="0">
              <a:buNone/>
              <a:defRPr sz="4800">
                <a:solidFill>
                  <a:schemeClr val="tx1">
                    <a:tint val="75000"/>
                  </a:schemeClr>
                </a:solidFill>
              </a:defRPr>
            </a:lvl8pPr>
            <a:lvl9pPr marL="12540082" indent="0">
              <a:buNone/>
              <a:defRPr sz="48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AD301B-B0FC-4CB1-A48D-81E0CCD86ED3}"/>
              </a:ext>
            </a:extLst>
          </p:cNvPr>
          <p:cNvSpPr>
            <a:spLocks noGrp="1"/>
          </p:cNvSpPr>
          <p:nvPr>
            <p:ph type="dt" sz="half" idx="10"/>
          </p:nvPr>
        </p:nvSpPr>
        <p:spPr/>
        <p:txBody>
          <a:bodyPr/>
          <a:lstStyle>
            <a:lvl1pPr>
              <a:defRPr/>
            </a:lvl1pPr>
          </a:lstStyle>
          <a:p>
            <a:pPr>
              <a:defRPr/>
            </a:pPr>
            <a:fld id="{E5BB9EFC-14AA-4064-A116-4C13D3E005C5}" type="datetimeFigureOut">
              <a:rPr lang="en-US"/>
              <a:pPr>
                <a:defRPr/>
              </a:pPr>
              <a:t>10/17/2020</a:t>
            </a:fld>
            <a:endParaRPr lang="en-US"/>
          </a:p>
        </p:txBody>
      </p:sp>
      <p:sp>
        <p:nvSpPr>
          <p:cNvPr id="5" name="Footer Placeholder 4">
            <a:extLst>
              <a:ext uri="{FF2B5EF4-FFF2-40B4-BE49-F238E27FC236}">
                <a16:creationId xmlns:a16="http://schemas.microsoft.com/office/drawing/2014/main" id="{C82FB24E-3CA6-48BE-843A-207E7FD1B31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16A2FF7-2BF3-4DEF-B8CA-350FEAE068B0}"/>
              </a:ext>
            </a:extLst>
          </p:cNvPr>
          <p:cNvSpPr>
            <a:spLocks noGrp="1"/>
          </p:cNvSpPr>
          <p:nvPr>
            <p:ph type="sldNum" sz="quarter" idx="12"/>
          </p:nvPr>
        </p:nvSpPr>
        <p:spPr/>
        <p:txBody>
          <a:bodyPr/>
          <a:lstStyle>
            <a:lvl1pPr>
              <a:defRPr/>
            </a:lvl1pPr>
          </a:lstStyle>
          <a:p>
            <a:fld id="{49DA4AED-5617-407C-BE72-A282C04F51C7}" type="slidenum">
              <a:rPr lang="en-US" altLang="en-US"/>
              <a:pPr/>
              <a:t>‹#›</a:t>
            </a:fld>
            <a:endParaRPr lang="en-US" altLang="en-US"/>
          </a:p>
        </p:txBody>
      </p:sp>
    </p:spTree>
    <p:extLst>
      <p:ext uri="{BB962C8B-B14F-4D97-AF65-F5344CB8AC3E}">
        <p14:creationId xmlns:p14="http://schemas.microsoft.com/office/powerpoint/2010/main" val="79931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926457" y="16388081"/>
            <a:ext cx="53052343" cy="46344842"/>
          </a:xfrm>
        </p:spPr>
        <p:txBody>
          <a:bodyPr/>
          <a:lstStyle>
            <a:lvl1pPr>
              <a:defRPr sz="9600"/>
            </a:lvl1pPr>
            <a:lvl2pPr>
              <a:defRPr sz="8200"/>
            </a:lvl2pPr>
            <a:lvl3pPr>
              <a:defRPr sz="6900"/>
            </a:lvl3pPr>
            <a:lvl4pPr>
              <a:defRPr sz="6200"/>
            </a:lvl4pPr>
            <a:lvl5pPr>
              <a:defRPr sz="6200"/>
            </a:lvl5pPr>
            <a:lvl6pPr>
              <a:defRPr sz="6200"/>
            </a:lvl6pPr>
            <a:lvl7pPr>
              <a:defRPr sz="6200"/>
            </a:lvl7pPr>
            <a:lvl8pPr>
              <a:defRPr sz="6200"/>
            </a:lvl8pPr>
            <a:lvl9pPr>
              <a:defRPr sz="6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527442" y="16388081"/>
            <a:ext cx="53052347" cy="46344842"/>
          </a:xfrm>
        </p:spPr>
        <p:txBody>
          <a:bodyPr/>
          <a:lstStyle>
            <a:lvl1pPr>
              <a:defRPr sz="9600"/>
            </a:lvl1pPr>
            <a:lvl2pPr>
              <a:defRPr sz="8200"/>
            </a:lvl2pPr>
            <a:lvl3pPr>
              <a:defRPr sz="6900"/>
            </a:lvl3pPr>
            <a:lvl4pPr>
              <a:defRPr sz="6200"/>
            </a:lvl4pPr>
            <a:lvl5pPr>
              <a:defRPr sz="6200"/>
            </a:lvl5pPr>
            <a:lvl6pPr>
              <a:defRPr sz="6200"/>
            </a:lvl6pPr>
            <a:lvl7pPr>
              <a:defRPr sz="6200"/>
            </a:lvl7pPr>
            <a:lvl8pPr>
              <a:defRPr sz="6200"/>
            </a:lvl8pPr>
            <a:lvl9pPr>
              <a:defRPr sz="6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EB6DE31-8D7D-4BA7-8DD7-C7945FFF17C7}"/>
              </a:ext>
            </a:extLst>
          </p:cNvPr>
          <p:cNvSpPr>
            <a:spLocks noGrp="1"/>
          </p:cNvSpPr>
          <p:nvPr>
            <p:ph type="dt" sz="half" idx="10"/>
          </p:nvPr>
        </p:nvSpPr>
        <p:spPr/>
        <p:txBody>
          <a:bodyPr/>
          <a:lstStyle>
            <a:lvl1pPr>
              <a:defRPr/>
            </a:lvl1pPr>
          </a:lstStyle>
          <a:p>
            <a:pPr>
              <a:defRPr/>
            </a:pPr>
            <a:fld id="{1EFB9B21-F3D0-4193-A47C-346D23A29F06}" type="datetimeFigureOut">
              <a:rPr lang="en-US"/>
              <a:pPr>
                <a:defRPr/>
              </a:pPr>
              <a:t>10/17/2020</a:t>
            </a:fld>
            <a:endParaRPr lang="en-US"/>
          </a:p>
        </p:txBody>
      </p:sp>
      <p:sp>
        <p:nvSpPr>
          <p:cNvPr id="6" name="Footer Placeholder 4">
            <a:extLst>
              <a:ext uri="{FF2B5EF4-FFF2-40B4-BE49-F238E27FC236}">
                <a16:creationId xmlns:a16="http://schemas.microsoft.com/office/drawing/2014/main" id="{0DE34226-4257-45CB-80DA-5D023DE5756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BB5218E-4D8B-492C-BE19-D56889142301}"/>
              </a:ext>
            </a:extLst>
          </p:cNvPr>
          <p:cNvSpPr>
            <a:spLocks noGrp="1"/>
          </p:cNvSpPr>
          <p:nvPr>
            <p:ph type="sldNum" sz="quarter" idx="12"/>
          </p:nvPr>
        </p:nvSpPr>
        <p:spPr/>
        <p:txBody>
          <a:bodyPr/>
          <a:lstStyle>
            <a:lvl1pPr>
              <a:defRPr/>
            </a:lvl1pPr>
          </a:lstStyle>
          <a:p>
            <a:fld id="{3BBD8BB1-4F7F-40B3-B64B-1C415971CB54}" type="slidenum">
              <a:rPr lang="en-US" altLang="en-US"/>
              <a:pPr/>
              <a:t>‹#›</a:t>
            </a:fld>
            <a:endParaRPr lang="en-US" altLang="en-US"/>
          </a:p>
        </p:txBody>
      </p:sp>
    </p:spTree>
    <p:extLst>
      <p:ext uri="{BB962C8B-B14F-4D97-AF65-F5344CB8AC3E}">
        <p14:creationId xmlns:p14="http://schemas.microsoft.com/office/powerpoint/2010/main" val="2376524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45920" y="878842"/>
            <a:ext cx="29626560" cy="3657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45920" y="4912362"/>
            <a:ext cx="14544677" cy="2047238"/>
          </a:xfrm>
        </p:spPr>
        <p:txBody>
          <a:bodyPr anchor="b"/>
          <a:lstStyle>
            <a:lvl1pPr marL="0" indent="0">
              <a:buNone/>
              <a:defRPr sz="8200" b="1"/>
            </a:lvl1pPr>
            <a:lvl2pPr marL="1567510" indent="0">
              <a:buNone/>
              <a:defRPr sz="6900" b="1"/>
            </a:lvl2pPr>
            <a:lvl3pPr marL="3135020" indent="0">
              <a:buNone/>
              <a:defRPr sz="6200" b="1"/>
            </a:lvl3pPr>
            <a:lvl4pPr marL="4702531" indent="0">
              <a:buNone/>
              <a:defRPr sz="5500" b="1"/>
            </a:lvl4pPr>
            <a:lvl5pPr marL="6270041" indent="0">
              <a:buNone/>
              <a:defRPr sz="5500" b="1"/>
            </a:lvl5pPr>
            <a:lvl6pPr marL="7837551" indent="0">
              <a:buNone/>
              <a:defRPr sz="5500" b="1"/>
            </a:lvl6pPr>
            <a:lvl7pPr marL="9405061" indent="0">
              <a:buNone/>
              <a:defRPr sz="5500" b="1"/>
            </a:lvl7pPr>
            <a:lvl8pPr marL="10972571" indent="0">
              <a:buNone/>
              <a:defRPr sz="5500" b="1"/>
            </a:lvl8pPr>
            <a:lvl9pPr marL="12540082" indent="0">
              <a:buNone/>
              <a:defRPr sz="5500" b="1"/>
            </a:lvl9pPr>
          </a:lstStyle>
          <a:p>
            <a:pPr lvl="0"/>
            <a:r>
              <a:rPr lang="en-US"/>
              <a:t>Click to edit Master text styles</a:t>
            </a:r>
          </a:p>
        </p:txBody>
      </p:sp>
      <p:sp>
        <p:nvSpPr>
          <p:cNvPr id="4" name="Content Placeholder 3"/>
          <p:cNvSpPr>
            <a:spLocks noGrp="1"/>
          </p:cNvSpPr>
          <p:nvPr>
            <p:ph sz="half" idx="2"/>
          </p:nvPr>
        </p:nvSpPr>
        <p:spPr>
          <a:xfrm>
            <a:off x="1645920" y="6959600"/>
            <a:ext cx="14544677" cy="12644122"/>
          </a:xfrm>
        </p:spPr>
        <p:txBody>
          <a:bodyPr/>
          <a:lstStyle>
            <a:lvl1pPr>
              <a:defRPr sz="8200"/>
            </a:lvl1pPr>
            <a:lvl2pPr>
              <a:defRPr sz="6900"/>
            </a:lvl2pPr>
            <a:lvl3pPr>
              <a:defRPr sz="6200"/>
            </a:lvl3pPr>
            <a:lvl4pPr>
              <a:defRPr sz="5500"/>
            </a:lvl4pPr>
            <a:lvl5pPr>
              <a:defRPr sz="5500"/>
            </a:lvl5pPr>
            <a:lvl6pPr>
              <a:defRPr sz="5500"/>
            </a:lvl6pPr>
            <a:lvl7pPr>
              <a:defRPr sz="5500"/>
            </a:lvl7pPr>
            <a:lvl8pPr>
              <a:defRPr sz="5500"/>
            </a:lvl8pPr>
            <a:lvl9pPr>
              <a:defRPr sz="5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6722092" y="4912362"/>
            <a:ext cx="14550390" cy="2047238"/>
          </a:xfrm>
        </p:spPr>
        <p:txBody>
          <a:bodyPr anchor="b"/>
          <a:lstStyle>
            <a:lvl1pPr marL="0" indent="0">
              <a:buNone/>
              <a:defRPr sz="8200" b="1"/>
            </a:lvl1pPr>
            <a:lvl2pPr marL="1567510" indent="0">
              <a:buNone/>
              <a:defRPr sz="6900" b="1"/>
            </a:lvl2pPr>
            <a:lvl3pPr marL="3135020" indent="0">
              <a:buNone/>
              <a:defRPr sz="6200" b="1"/>
            </a:lvl3pPr>
            <a:lvl4pPr marL="4702531" indent="0">
              <a:buNone/>
              <a:defRPr sz="5500" b="1"/>
            </a:lvl4pPr>
            <a:lvl5pPr marL="6270041" indent="0">
              <a:buNone/>
              <a:defRPr sz="5500" b="1"/>
            </a:lvl5pPr>
            <a:lvl6pPr marL="7837551" indent="0">
              <a:buNone/>
              <a:defRPr sz="5500" b="1"/>
            </a:lvl6pPr>
            <a:lvl7pPr marL="9405061" indent="0">
              <a:buNone/>
              <a:defRPr sz="5500" b="1"/>
            </a:lvl7pPr>
            <a:lvl8pPr marL="10972571" indent="0">
              <a:buNone/>
              <a:defRPr sz="5500" b="1"/>
            </a:lvl8pPr>
            <a:lvl9pPr marL="12540082" indent="0">
              <a:buNone/>
              <a:defRPr sz="5500" b="1"/>
            </a:lvl9pPr>
          </a:lstStyle>
          <a:p>
            <a:pPr lvl="0"/>
            <a:r>
              <a:rPr lang="en-US"/>
              <a:t>Click to edit Master text styles</a:t>
            </a:r>
          </a:p>
        </p:txBody>
      </p:sp>
      <p:sp>
        <p:nvSpPr>
          <p:cNvPr id="6" name="Content Placeholder 5"/>
          <p:cNvSpPr>
            <a:spLocks noGrp="1"/>
          </p:cNvSpPr>
          <p:nvPr>
            <p:ph sz="quarter" idx="4"/>
          </p:nvPr>
        </p:nvSpPr>
        <p:spPr>
          <a:xfrm>
            <a:off x="16722092" y="6959600"/>
            <a:ext cx="14550390" cy="12644122"/>
          </a:xfrm>
        </p:spPr>
        <p:txBody>
          <a:bodyPr/>
          <a:lstStyle>
            <a:lvl1pPr>
              <a:defRPr sz="8200"/>
            </a:lvl1pPr>
            <a:lvl2pPr>
              <a:defRPr sz="6900"/>
            </a:lvl2pPr>
            <a:lvl3pPr>
              <a:defRPr sz="6200"/>
            </a:lvl3pPr>
            <a:lvl4pPr>
              <a:defRPr sz="5500"/>
            </a:lvl4pPr>
            <a:lvl5pPr>
              <a:defRPr sz="5500"/>
            </a:lvl5pPr>
            <a:lvl6pPr>
              <a:defRPr sz="5500"/>
            </a:lvl6pPr>
            <a:lvl7pPr>
              <a:defRPr sz="5500"/>
            </a:lvl7pPr>
            <a:lvl8pPr>
              <a:defRPr sz="5500"/>
            </a:lvl8pPr>
            <a:lvl9pPr>
              <a:defRPr sz="5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76E7FD5-B6C3-4677-BD8C-B6233478BD19}"/>
              </a:ext>
            </a:extLst>
          </p:cNvPr>
          <p:cNvSpPr>
            <a:spLocks noGrp="1"/>
          </p:cNvSpPr>
          <p:nvPr>
            <p:ph type="dt" sz="half" idx="10"/>
          </p:nvPr>
        </p:nvSpPr>
        <p:spPr/>
        <p:txBody>
          <a:bodyPr/>
          <a:lstStyle>
            <a:lvl1pPr>
              <a:defRPr/>
            </a:lvl1pPr>
          </a:lstStyle>
          <a:p>
            <a:pPr>
              <a:defRPr/>
            </a:pPr>
            <a:fld id="{40F5E773-E600-427F-8B25-813A06FD8C5F}" type="datetimeFigureOut">
              <a:rPr lang="en-US"/>
              <a:pPr>
                <a:defRPr/>
              </a:pPr>
              <a:t>10/17/2020</a:t>
            </a:fld>
            <a:endParaRPr lang="en-US"/>
          </a:p>
        </p:txBody>
      </p:sp>
      <p:sp>
        <p:nvSpPr>
          <p:cNvPr id="8" name="Footer Placeholder 4">
            <a:extLst>
              <a:ext uri="{FF2B5EF4-FFF2-40B4-BE49-F238E27FC236}">
                <a16:creationId xmlns:a16="http://schemas.microsoft.com/office/drawing/2014/main" id="{4F2BBCB8-D0F1-42C6-A1CA-5B65425A243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161688BF-D2D0-4262-84FD-92FBA8DD6502}"/>
              </a:ext>
            </a:extLst>
          </p:cNvPr>
          <p:cNvSpPr>
            <a:spLocks noGrp="1"/>
          </p:cNvSpPr>
          <p:nvPr>
            <p:ph type="sldNum" sz="quarter" idx="12"/>
          </p:nvPr>
        </p:nvSpPr>
        <p:spPr/>
        <p:txBody>
          <a:bodyPr/>
          <a:lstStyle>
            <a:lvl1pPr>
              <a:defRPr/>
            </a:lvl1pPr>
          </a:lstStyle>
          <a:p>
            <a:fld id="{462ED4E1-404D-4520-8A37-AD3E9A74E7F8}" type="slidenum">
              <a:rPr lang="en-US" altLang="en-US"/>
              <a:pPr/>
              <a:t>‹#›</a:t>
            </a:fld>
            <a:endParaRPr lang="en-US" altLang="en-US"/>
          </a:p>
        </p:txBody>
      </p:sp>
    </p:spTree>
    <p:extLst>
      <p:ext uri="{BB962C8B-B14F-4D97-AF65-F5344CB8AC3E}">
        <p14:creationId xmlns:p14="http://schemas.microsoft.com/office/powerpoint/2010/main" val="3099978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F06C4D0-A701-45AB-921D-2E9D82963D46}"/>
              </a:ext>
            </a:extLst>
          </p:cNvPr>
          <p:cNvSpPr>
            <a:spLocks noGrp="1"/>
          </p:cNvSpPr>
          <p:nvPr>
            <p:ph type="dt" sz="half" idx="10"/>
          </p:nvPr>
        </p:nvSpPr>
        <p:spPr/>
        <p:txBody>
          <a:bodyPr/>
          <a:lstStyle>
            <a:lvl1pPr>
              <a:defRPr/>
            </a:lvl1pPr>
          </a:lstStyle>
          <a:p>
            <a:pPr>
              <a:defRPr/>
            </a:pPr>
            <a:fld id="{1974F8CD-206D-460B-8B3F-8DBAC1E6C961}" type="datetimeFigureOut">
              <a:rPr lang="en-US"/>
              <a:pPr>
                <a:defRPr/>
              </a:pPr>
              <a:t>10/17/2020</a:t>
            </a:fld>
            <a:endParaRPr lang="en-US"/>
          </a:p>
        </p:txBody>
      </p:sp>
      <p:sp>
        <p:nvSpPr>
          <p:cNvPr id="4" name="Footer Placeholder 4">
            <a:extLst>
              <a:ext uri="{FF2B5EF4-FFF2-40B4-BE49-F238E27FC236}">
                <a16:creationId xmlns:a16="http://schemas.microsoft.com/office/drawing/2014/main" id="{9CAFBCA5-EE63-49C7-8C82-06C22A21871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6481ED6-51A4-4919-88CC-6B42CAD1FFD1}"/>
              </a:ext>
            </a:extLst>
          </p:cNvPr>
          <p:cNvSpPr>
            <a:spLocks noGrp="1"/>
          </p:cNvSpPr>
          <p:nvPr>
            <p:ph type="sldNum" sz="quarter" idx="12"/>
          </p:nvPr>
        </p:nvSpPr>
        <p:spPr/>
        <p:txBody>
          <a:bodyPr/>
          <a:lstStyle>
            <a:lvl1pPr>
              <a:defRPr/>
            </a:lvl1pPr>
          </a:lstStyle>
          <a:p>
            <a:fld id="{5CCE9A33-3DFB-4777-BE3A-C0B975295FF7}" type="slidenum">
              <a:rPr lang="en-US" altLang="en-US"/>
              <a:pPr/>
              <a:t>‹#›</a:t>
            </a:fld>
            <a:endParaRPr lang="en-US" altLang="en-US"/>
          </a:p>
        </p:txBody>
      </p:sp>
    </p:spTree>
    <p:extLst>
      <p:ext uri="{BB962C8B-B14F-4D97-AF65-F5344CB8AC3E}">
        <p14:creationId xmlns:p14="http://schemas.microsoft.com/office/powerpoint/2010/main" val="4003240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F46B90B-7BE9-4B7F-83BC-7AB2688FB9A5}"/>
              </a:ext>
            </a:extLst>
          </p:cNvPr>
          <p:cNvSpPr>
            <a:spLocks noGrp="1"/>
          </p:cNvSpPr>
          <p:nvPr>
            <p:ph type="dt" sz="half" idx="10"/>
          </p:nvPr>
        </p:nvSpPr>
        <p:spPr/>
        <p:txBody>
          <a:bodyPr/>
          <a:lstStyle>
            <a:lvl1pPr>
              <a:defRPr/>
            </a:lvl1pPr>
          </a:lstStyle>
          <a:p>
            <a:pPr>
              <a:defRPr/>
            </a:pPr>
            <a:fld id="{1A370F31-7639-4EEE-8714-AA72775CC049}" type="datetimeFigureOut">
              <a:rPr lang="en-US"/>
              <a:pPr>
                <a:defRPr/>
              </a:pPr>
              <a:t>10/17/2020</a:t>
            </a:fld>
            <a:endParaRPr lang="en-US"/>
          </a:p>
        </p:txBody>
      </p:sp>
      <p:sp>
        <p:nvSpPr>
          <p:cNvPr id="3" name="Footer Placeholder 4">
            <a:extLst>
              <a:ext uri="{FF2B5EF4-FFF2-40B4-BE49-F238E27FC236}">
                <a16:creationId xmlns:a16="http://schemas.microsoft.com/office/drawing/2014/main" id="{E7400C30-8554-4213-8AB5-BC6189F2D12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5A73218-9DCE-49A7-99AA-C9CDE3E1265F}"/>
              </a:ext>
            </a:extLst>
          </p:cNvPr>
          <p:cNvSpPr>
            <a:spLocks noGrp="1"/>
          </p:cNvSpPr>
          <p:nvPr>
            <p:ph type="sldNum" sz="quarter" idx="12"/>
          </p:nvPr>
        </p:nvSpPr>
        <p:spPr/>
        <p:txBody>
          <a:bodyPr/>
          <a:lstStyle>
            <a:lvl1pPr>
              <a:defRPr/>
            </a:lvl1pPr>
          </a:lstStyle>
          <a:p>
            <a:fld id="{6C6A1064-7F98-461C-852D-E506E82C2CAE}" type="slidenum">
              <a:rPr lang="en-US" altLang="en-US"/>
              <a:pPr/>
              <a:t>‹#›</a:t>
            </a:fld>
            <a:endParaRPr lang="en-US" altLang="en-US"/>
          </a:p>
        </p:txBody>
      </p:sp>
    </p:spTree>
    <p:extLst>
      <p:ext uri="{BB962C8B-B14F-4D97-AF65-F5344CB8AC3E}">
        <p14:creationId xmlns:p14="http://schemas.microsoft.com/office/powerpoint/2010/main" val="3818859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45922" y="873760"/>
            <a:ext cx="10829927" cy="3718560"/>
          </a:xfrm>
        </p:spPr>
        <p:txBody>
          <a:bodyPr anchor="b"/>
          <a:lstStyle>
            <a:lvl1pPr algn="l">
              <a:defRPr sz="6900" b="1"/>
            </a:lvl1pPr>
          </a:lstStyle>
          <a:p>
            <a:r>
              <a:rPr lang="en-US"/>
              <a:t>Click to edit Master title style</a:t>
            </a:r>
          </a:p>
        </p:txBody>
      </p:sp>
      <p:sp>
        <p:nvSpPr>
          <p:cNvPr id="3" name="Content Placeholder 2"/>
          <p:cNvSpPr>
            <a:spLocks noGrp="1"/>
          </p:cNvSpPr>
          <p:nvPr>
            <p:ph idx="1"/>
          </p:nvPr>
        </p:nvSpPr>
        <p:spPr>
          <a:xfrm>
            <a:off x="12870180" y="873761"/>
            <a:ext cx="18402300" cy="18729962"/>
          </a:xfrm>
        </p:spPr>
        <p:txBody>
          <a:bodyPr/>
          <a:lstStyle>
            <a:lvl1pPr>
              <a:defRPr sz="11000"/>
            </a:lvl1pPr>
            <a:lvl2pPr>
              <a:defRPr sz="9600"/>
            </a:lvl2pPr>
            <a:lvl3pPr>
              <a:defRPr sz="8200"/>
            </a:lvl3pPr>
            <a:lvl4pPr>
              <a:defRPr sz="6900"/>
            </a:lvl4pPr>
            <a:lvl5pPr>
              <a:defRPr sz="6900"/>
            </a:lvl5pPr>
            <a:lvl6pPr>
              <a:defRPr sz="6900"/>
            </a:lvl6pPr>
            <a:lvl7pPr>
              <a:defRPr sz="6900"/>
            </a:lvl7pPr>
            <a:lvl8pPr>
              <a:defRPr sz="6900"/>
            </a:lvl8pPr>
            <a:lvl9pPr>
              <a:defRPr sz="6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45922" y="4592321"/>
            <a:ext cx="10829927" cy="15011402"/>
          </a:xfrm>
        </p:spPr>
        <p:txBody>
          <a:bodyPr/>
          <a:lstStyle>
            <a:lvl1pPr marL="0" indent="0">
              <a:buNone/>
              <a:defRPr sz="4800"/>
            </a:lvl1pPr>
            <a:lvl2pPr marL="1567510" indent="0">
              <a:buNone/>
              <a:defRPr sz="4100"/>
            </a:lvl2pPr>
            <a:lvl3pPr marL="3135020" indent="0">
              <a:buNone/>
              <a:defRPr sz="3400"/>
            </a:lvl3pPr>
            <a:lvl4pPr marL="4702531" indent="0">
              <a:buNone/>
              <a:defRPr sz="3100"/>
            </a:lvl4pPr>
            <a:lvl5pPr marL="6270041" indent="0">
              <a:buNone/>
              <a:defRPr sz="3100"/>
            </a:lvl5pPr>
            <a:lvl6pPr marL="7837551" indent="0">
              <a:buNone/>
              <a:defRPr sz="3100"/>
            </a:lvl6pPr>
            <a:lvl7pPr marL="9405061" indent="0">
              <a:buNone/>
              <a:defRPr sz="3100"/>
            </a:lvl7pPr>
            <a:lvl8pPr marL="10972571" indent="0">
              <a:buNone/>
              <a:defRPr sz="3100"/>
            </a:lvl8pPr>
            <a:lvl9pPr marL="12540082" indent="0">
              <a:buNone/>
              <a:defRPr sz="3100"/>
            </a:lvl9pPr>
          </a:lstStyle>
          <a:p>
            <a:pPr lvl="0"/>
            <a:r>
              <a:rPr lang="en-US"/>
              <a:t>Click to edit Master text styles</a:t>
            </a:r>
          </a:p>
        </p:txBody>
      </p:sp>
      <p:sp>
        <p:nvSpPr>
          <p:cNvPr id="5" name="Date Placeholder 3">
            <a:extLst>
              <a:ext uri="{FF2B5EF4-FFF2-40B4-BE49-F238E27FC236}">
                <a16:creationId xmlns:a16="http://schemas.microsoft.com/office/drawing/2014/main" id="{07A107C9-C1E8-45A5-976B-42AEEA71C646}"/>
              </a:ext>
            </a:extLst>
          </p:cNvPr>
          <p:cNvSpPr>
            <a:spLocks noGrp="1"/>
          </p:cNvSpPr>
          <p:nvPr>
            <p:ph type="dt" sz="half" idx="10"/>
          </p:nvPr>
        </p:nvSpPr>
        <p:spPr/>
        <p:txBody>
          <a:bodyPr/>
          <a:lstStyle>
            <a:lvl1pPr>
              <a:defRPr/>
            </a:lvl1pPr>
          </a:lstStyle>
          <a:p>
            <a:pPr>
              <a:defRPr/>
            </a:pPr>
            <a:fld id="{2BE0ECC4-2A31-440A-8D49-C6574535AD5F}" type="datetimeFigureOut">
              <a:rPr lang="en-US"/>
              <a:pPr>
                <a:defRPr/>
              </a:pPr>
              <a:t>10/17/2020</a:t>
            </a:fld>
            <a:endParaRPr lang="en-US"/>
          </a:p>
        </p:txBody>
      </p:sp>
      <p:sp>
        <p:nvSpPr>
          <p:cNvPr id="6" name="Footer Placeholder 4">
            <a:extLst>
              <a:ext uri="{FF2B5EF4-FFF2-40B4-BE49-F238E27FC236}">
                <a16:creationId xmlns:a16="http://schemas.microsoft.com/office/drawing/2014/main" id="{FD6AB197-B302-42A0-B1DC-153AD7555F5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F1F06EE-F0FA-4559-A250-824B903CF290}"/>
              </a:ext>
            </a:extLst>
          </p:cNvPr>
          <p:cNvSpPr>
            <a:spLocks noGrp="1"/>
          </p:cNvSpPr>
          <p:nvPr>
            <p:ph type="sldNum" sz="quarter" idx="12"/>
          </p:nvPr>
        </p:nvSpPr>
        <p:spPr/>
        <p:txBody>
          <a:bodyPr/>
          <a:lstStyle>
            <a:lvl1pPr>
              <a:defRPr/>
            </a:lvl1pPr>
          </a:lstStyle>
          <a:p>
            <a:fld id="{5CDA6CA2-CC14-4FC3-ACB9-0F56594CEA12}" type="slidenum">
              <a:rPr lang="en-US" altLang="en-US"/>
              <a:pPr/>
              <a:t>‹#›</a:t>
            </a:fld>
            <a:endParaRPr lang="en-US" altLang="en-US"/>
          </a:p>
        </p:txBody>
      </p:sp>
    </p:spTree>
    <p:extLst>
      <p:ext uri="{BB962C8B-B14F-4D97-AF65-F5344CB8AC3E}">
        <p14:creationId xmlns:p14="http://schemas.microsoft.com/office/powerpoint/2010/main" val="803084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52237" y="15361920"/>
            <a:ext cx="19751040" cy="1813562"/>
          </a:xfrm>
        </p:spPr>
        <p:txBody>
          <a:bodyPr anchor="b"/>
          <a:lstStyle>
            <a:lvl1pPr algn="l">
              <a:defRPr sz="6900" b="1"/>
            </a:lvl1pPr>
          </a:lstStyle>
          <a:p>
            <a:r>
              <a:rPr lang="en-US"/>
              <a:t>Click to edit Master title style</a:t>
            </a:r>
          </a:p>
        </p:txBody>
      </p:sp>
      <p:sp>
        <p:nvSpPr>
          <p:cNvPr id="3" name="Picture Placeholder 2"/>
          <p:cNvSpPr>
            <a:spLocks noGrp="1"/>
          </p:cNvSpPr>
          <p:nvPr>
            <p:ph type="pic" idx="1"/>
          </p:nvPr>
        </p:nvSpPr>
        <p:spPr>
          <a:xfrm>
            <a:off x="6452237" y="1960880"/>
            <a:ext cx="19751040" cy="13167360"/>
          </a:xfrm>
        </p:spPr>
        <p:txBody>
          <a:bodyPr rtlCol="0">
            <a:normAutofit/>
          </a:bodyPr>
          <a:lstStyle>
            <a:lvl1pPr marL="0" indent="0">
              <a:buNone/>
              <a:defRPr sz="11000"/>
            </a:lvl1pPr>
            <a:lvl2pPr marL="1567510" indent="0">
              <a:buNone/>
              <a:defRPr sz="9600"/>
            </a:lvl2pPr>
            <a:lvl3pPr marL="3135020" indent="0">
              <a:buNone/>
              <a:defRPr sz="8200"/>
            </a:lvl3pPr>
            <a:lvl4pPr marL="4702531" indent="0">
              <a:buNone/>
              <a:defRPr sz="6900"/>
            </a:lvl4pPr>
            <a:lvl5pPr marL="6270041" indent="0">
              <a:buNone/>
              <a:defRPr sz="6900"/>
            </a:lvl5pPr>
            <a:lvl6pPr marL="7837551" indent="0">
              <a:buNone/>
              <a:defRPr sz="6900"/>
            </a:lvl6pPr>
            <a:lvl7pPr marL="9405061" indent="0">
              <a:buNone/>
              <a:defRPr sz="6900"/>
            </a:lvl7pPr>
            <a:lvl8pPr marL="10972571" indent="0">
              <a:buNone/>
              <a:defRPr sz="6900"/>
            </a:lvl8pPr>
            <a:lvl9pPr marL="12540082" indent="0">
              <a:buNone/>
              <a:defRPr sz="6900"/>
            </a:lvl9pPr>
          </a:lstStyle>
          <a:p>
            <a:pPr lvl="0"/>
            <a:endParaRPr lang="en-US" noProof="0"/>
          </a:p>
        </p:txBody>
      </p:sp>
      <p:sp>
        <p:nvSpPr>
          <p:cNvPr id="4" name="Text Placeholder 3"/>
          <p:cNvSpPr>
            <a:spLocks noGrp="1"/>
          </p:cNvSpPr>
          <p:nvPr>
            <p:ph type="body" sz="half" idx="2"/>
          </p:nvPr>
        </p:nvSpPr>
        <p:spPr>
          <a:xfrm>
            <a:off x="6452237" y="17175482"/>
            <a:ext cx="19751040" cy="2575558"/>
          </a:xfrm>
        </p:spPr>
        <p:txBody>
          <a:bodyPr/>
          <a:lstStyle>
            <a:lvl1pPr marL="0" indent="0">
              <a:buNone/>
              <a:defRPr sz="4800"/>
            </a:lvl1pPr>
            <a:lvl2pPr marL="1567510" indent="0">
              <a:buNone/>
              <a:defRPr sz="4100"/>
            </a:lvl2pPr>
            <a:lvl3pPr marL="3135020" indent="0">
              <a:buNone/>
              <a:defRPr sz="3400"/>
            </a:lvl3pPr>
            <a:lvl4pPr marL="4702531" indent="0">
              <a:buNone/>
              <a:defRPr sz="3100"/>
            </a:lvl4pPr>
            <a:lvl5pPr marL="6270041" indent="0">
              <a:buNone/>
              <a:defRPr sz="3100"/>
            </a:lvl5pPr>
            <a:lvl6pPr marL="7837551" indent="0">
              <a:buNone/>
              <a:defRPr sz="3100"/>
            </a:lvl6pPr>
            <a:lvl7pPr marL="9405061" indent="0">
              <a:buNone/>
              <a:defRPr sz="3100"/>
            </a:lvl7pPr>
            <a:lvl8pPr marL="10972571" indent="0">
              <a:buNone/>
              <a:defRPr sz="3100"/>
            </a:lvl8pPr>
            <a:lvl9pPr marL="12540082" indent="0">
              <a:buNone/>
              <a:defRPr sz="3100"/>
            </a:lvl9pPr>
          </a:lstStyle>
          <a:p>
            <a:pPr lvl="0"/>
            <a:r>
              <a:rPr lang="en-US"/>
              <a:t>Click to edit Master text styles</a:t>
            </a:r>
          </a:p>
        </p:txBody>
      </p:sp>
      <p:sp>
        <p:nvSpPr>
          <p:cNvPr id="5" name="Date Placeholder 3">
            <a:extLst>
              <a:ext uri="{FF2B5EF4-FFF2-40B4-BE49-F238E27FC236}">
                <a16:creationId xmlns:a16="http://schemas.microsoft.com/office/drawing/2014/main" id="{A8BE2B3C-12AB-44EC-B458-A7DE5C18B655}"/>
              </a:ext>
            </a:extLst>
          </p:cNvPr>
          <p:cNvSpPr>
            <a:spLocks noGrp="1"/>
          </p:cNvSpPr>
          <p:nvPr>
            <p:ph type="dt" sz="half" idx="10"/>
          </p:nvPr>
        </p:nvSpPr>
        <p:spPr/>
        <p:txBody>
          <a:bodyPr/>
          <a:lstStyle>
            <a:lvl1pPr>
              <a:defRPr/>
            </a:lvl1pPr>
          </a:lstStyle>
          <a:p>
            <a:pPr>
              <a:defRPr/>
            </a:pPr>
            <a:fld id="{6CD1451C-5FFE-44FF-A39F-1C13B5FB76E5}" type="datetimeFigureOut">
              <a:rPr lang="en-US"/>
              <a:pPr>
                <a:defRPr/>
              </a:pPr>
              <a:t>10/17/2020</a:t>
            </a:fld>
            <a:endParaRPr lang="en-US"/>
          </a:p>
        </p:txBody>
      </p:sp>
      <p:sp>
        <p:nvSpPr>
          <p:cNvPr id="6" name="Footer Placeholder 4">
            <a:extLst>
              <a:ext uri="{FF2B5EF4-FFF2-40B4-BE49-F238E27FC236}">
                <a16:creationId xmlns:a16="http://schemas.microsoft.com/office/drawing/2014/main" id="{0196B0A9-FC12-48EF-87B5-583A3DAB8E7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63C794B-7F9F-4C19-9AFD-9C9AA9A130B8}"/>
              </a:ext>
            </a:extLst>
          </p:cNvPr>
          <p:cNvSpPr>
            <a:spLocks noGrp="1"/>
          </p:cNvSpPr>
          <p:nvPr>
            <p:ph type="sldNum" sz="quarter" idx="12"/>
          </p:nvPr>
        </p:nvSpPr>
        <p:spPr/>
        <p:txBody>
          <a:bodyPr/>
          <a:lstStyle>
            <a:lvl1pPr>
              <a:defRPr/>
            </a:lvl1pPr>
          </a:lstStyle>
          <a:p>
            <a:fld id="{48C4CC55-1607-4CD9-8DDA-2246DDF6A0FC}" type="slidenum">
              <a:rPr lang="en-US" altLang="en-US"/>
              <a:pPr/>
              <a:t>‹#›</a:t>
            </a:fld>
            <a:endParaRPr lang="en-US" altLang="en-US"/>
          </a:p>
        </p:txBody>
      </p:sp>
    </p:spTree>
    <p:extLst>
      <p:ext uri="{BB962C8B-B14F-4D97-AF65-F5344CB8AC3E}">
        <p14:creationId xmlns:p14="http://schemas.microsoft.com/office/powerpoint/2010/main" val="2396129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CFD80CB-CC8B-41B2-91B1-D3E864515650}"/>
              </a:ext>
            </a:extLst>
          </p:cNvPr>
          <p:cNvSpPr>
            <a:spLocks noGrp="1"/>
          </p:cNvSpPr>
          <p:nvPr>
            <p:ph type="title"/>
          </p:nvPr>
        </p:nvSpPr>
        <p:spPr bwMode="auto">
          <a:xfrm>
            <a:off x="1646238" y="879475"/>
            <a:ext cx="2962592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13502" tIns="156751" rIns="313502" bIns="156751"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A6CBC69-84DB-416E-BFC0-00319DB06940}"/>
              </a:ext>
            </a:extLst>
          </p:cNvPr>
          <p:cNvSpPr>
            <a:spLocks noGrp="1"/>
          </p:cNvSpPr>
          <p:nvPr>
            <p:ph type="body" idx="1"/>
          </p:nvPr>
        </p:nvSpPr>
        <p:spPr bwMode="auto">
          <a:xfrm>
            <a:off x="1646238" y="5121275"/>
            <a:ext cx="29625925" cy="144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13502" tIns="156751" rIns="313502" bIns="15675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9F9C86E-9A49-4D5F-8AB7-0ABA296057DD}"/>
              </a:ext>
            </a:extLst>
          </p:cNvPr>
          <p:cNvSpPr>
            <a:spLocks noGrp="1"/>
          </p:cNvSpPr>
          <p:nvPr>
            <p:ph type="dt" sz="half" idx="2"/>
          </p:nvPr>
        </p:nvSpPr>
        <p:spPr>
          <a:xfrm>
            <a:off x="1646238" y="20340638"/>
            <a:ext cx="7680325" cy="1168400"/>
          </a:xfrm>
          <a:prstGeom prst="rect">
            <a:avLst/>
          </a:prstGeom>
        </p:spPr>
        <p:txBody>
          <a:bodyPr vert="horz" lIns="313502" tIns="156751" rIns="313502" bIns="156751" rtlCol="0" anchor="ctr"/>
          <a:lstStyle>
            <a:lvl1pPr algn="l" defTabSz="3135020" eaLnBrk="1" fontAlgn="auto" hangingPunct="1">
              <a:spcBef>
                <a:spcPts val="0"/>
              </a:spcBef>
              <a:spcAft>
                <a:spcPts val="0"/>
              </a:spcAft>
              <a:defRPr sz="4100">
                <a:solidFill>
                  <a:schemeClr val="tx1">
                    <a:tint val="75000"/>
                  </a:schemeClr>
                </a:solidFill>
                <a:latin typeface="+mn-lt"/>
                <a:cs typeface="+mn-cs"/>
              </a:defRPr>
            </a:lvl1pPr>
          </a:lstStyle>
          <a:p>
            <a:pPr>
              <a:defRPr/>
            </a:pPr>
            <a:fld id="{78DA9181-7310-47BE-A16A-9CA56E2759EC}" type="datetimeFigureOut">
              <a:rPr lang="en-US"/>
              <a:pPr>
                <a:defRPr/>
              </a:pPr>
              <a:t>10/17/2020</a:t>
            </a:fld>
            <a:endParaRPr lang="en-US"/>
          </a:p>
        </p:txBody>
      </p:sp>
      <p:sp>
        <p:nvSpPr>
          <p:cNvPr id="5" name="Footer Placeholder 4">
            <a:extLst>
              <a:ext uri="{FF2B5EF4-FFF2-40B4-BE49-F238E27FC236}">
                <a16:creationId xmlns:a16="http://schemas.microsoft.com/office/drawing/2014/main" id="{F3169933-DBA8-4F49-994E-F23B8EDADBC4}"/>
              </a:ext>
            </a:extLst>
          </p:cNvPr>
          <p:cNvSpPr>
            <a:spLocks noGrp="1"/>
          </p:cNvSpPr>
          <p:nvPr>
            <p:ph type="ftr" sz="quarter" idx="3"/>
          </p:nvPr>
        </p:nvSpPr>
        <p:spPr>
          <a:xfrm>
            <a:off x="11247438" y="20340638"/>
            <a:ext cx="10423525" cy="1168400"/>
          </a:xfrm>
          <a:prstGeom prst="rect">
            <a:avLst/>
          </a:prstGeom>
        </p:spPr>
        <p:txBody>
          <a:bodyPr vert="horz" lIns="313502" tIns="156751" rIns="313502" bIns="156751" rtlCol="0" anchor="ctr"/>
          <a:lstStyle>
            <a:lvl1pPr algn="ctr" defTabSz="3135020" eaLnBrk="1" fontAlgn="auto" hangingPunct="1">
              <a:spcBef>
                <a:spcPts val="0"/>
              </a:spcBef>
              <a:spcAft>
                <a:spcPts val="0"/>
              </a:spcAft>
              <a:defRPr sz="41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A77408B8-8F7D-470C-860D-EBFDB1F53FE0}"/>
              </a:ext>
            </a:extLst>
          </p:cNvPr>
          <p:cNvSpPr>
            <a:spLocks noGrp="1"/>
          </p:cNvSpPr>
          <p:nvPr>
            <p:ph type="sldNum" sz="quarter" idx="4"/>
          </p:nvPr>
        </p:nvSpPr>
        <p:spPr>
          <a:xfrm>
            <a:off x="23591838" y="20340638"/>
            <a:ext cx="7680325" cy="1168400"/>
          </a:xfrm>
          <a:prstGeom prst="rect">
            <a:avLst/>
          </a:prstGeom>
        </p:spPr>
        <p:txBody>
          <a:bodyPr vert="horz" wrap="square" lIns="313502" tIns="156751" rIns="313502" bIns="156751" numCol="1" anchor="ctr" anchorCtr="0" compatLnSpc="1">
            <a:prstTxWarp prst="textNoShape">
              <a:avLst/>
            </a:prstTxWarp>
          </a:bodyPr>
          <a:lstStyle>
            <a:lvl1pPr algn="r" eaLnBrk="1" hangingPunct="1">
              <a:defRPr sz="4100">
                <a:solidFill>
                  <a:srgbClr val="898989"/>
                </a:solidFill>
                <a:latin typeface="Calibri" panose="020F0502020204030204" pitchFamily="34" charset="0"/>
              </a:defRPr>
            </a:lvl1pPr>
          </a:lstStyle>
          <a:p>
            <a:fld id="{F7C88271-EB6E-487E-B478-7D46027F520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133725" rtl="0" eaLnBrk="0" fontAlgn="base" hangingPunct="0">
        <a:spcBef>
          <a:spcPct val="0"/>
        </a:spcBef>
        <a:spcAft>
          <a:spcPct val="0"/>
        </a:spcAft>
        <a:defRPr sz="15100" kern="1200">
          <a:solidFill>
            <a:schemeClr val="tx1"/>
          </a:solidFill>
          <a:latin typeface="+mj-lt"/>
          <a:ea typeface="+mj-ea"/>
          <a:cs typeface="+mj-cs"/>
        </a:defRPr>
      </a:lvl1pPr>
      <a:lvl2pPr algn="ctr" defTabSz="3133725" rtl="0" eaLnBrk="0" fontAlgn="base" hangingPunct="0">
        <a:spcBef>
          <a:spcPct val="0"/>
        </a:spcBef>
        <a:spcAft>
          <a:spcPct val="0"/>
        </a:spcAft>
        <a:defRPr sz="15100">
          <a:solidFill>
            <a:schemeClr val="tx1"/>
          </a:solidFill>
          <a:latin typeface="Calibri" pitchFamily="34" charset="0"/>
        </a:defRPr>
      </a:lvl2pPr>
      <a:lvl3pPr algn="ctr" defTabSz="3133725" rtl="0" eaLnBrk="0" fontAlgn="base" hangingPunct="0">
        <a:spcBef>
          <a:spcPct val="0"/>
        </a:spcBef>
        <a:spcAft>
          <a:spcPct val="0"/>
        </a:spcAft>
        <a:defRPr sz="15100">
          <a:solidFill>
            <a:schemeClr val="tx1"/>
          </a:solidFill>
          <a:latin typeface="Calibri" pitchFamily="34" charset="0"/>
        </a:defRPr>
      </a:lvl3pPr>
      <a:lvl4pPr algn="ctr" defTabSz="3133725" rtl="0" eaLnBrk="0" fontAlgn="base" hangingPunct="0">
        <a:spcBef>
          <a:spcPct val="0"/>
        </a:spcBef>
        <a:spcAft>
          <a:spcPct val="0"/>
        </a:spcAft>
        <a:defRPr sz="15100">
          <a:solidFill>
            <a:schemeClr val="tx1"/>
          </a:solidFill>
          <a:latin typeface="Calibri" pitchFamily="34" charset="0"/>
        </a:defRPr>
      </a:lvl4pPr>
      <a:lvl5pPr algn="ctr" defTabSz="3133725" rtl="0" eaLnBrk="0" fontAlgn="base" hangingPunct="0">
        <a:spcBef>
          <a:spcPct val="0"/>
        </a:spcBef>
        <a:spcAft>
          <a:spcPct val="0"/>
        </a:spcAft>
        <a:defRPr sz="15100">
          <a:solidFill>
            <a:schemeClr val="tx1"/>
          </a:solidFill>
          <a:latin typeface="Calibri" pitchFamily="34" charset="0"/>
        </a:defRPr>
      </a:lvl5pPr>
      <a:lvl6pPr marL="457200" algn="ctr" defTabSz="3133725" rtl="0" fontAlgn="base">
        <a:spcBef>
          <a:spcPct val="0"/>
        </a:spcBef>
        <a:spcAft>
          <a:spcPct val="0"/>
        </a:spcAft>
        <a:defRPr sz="15100">
          <a:solidFill>
            <a:schemeClr val="tx1"/>
          </a:solidFill>
          <a:latin typeface="Calibri" pitchFamily="34" charset="0"/>
        </a:defRPr>
      </a:lvl6pPr>
      <a:lvl7pPr marL="914400" algn="ctr" defTabSz="3133725" rtl="0" fontAlgn="base">
        <a:spcBef>
          <a:spcPct val="0"/>
        </a:spcBef>
        <a:spcAft>
          <a:spcPct val="0"/>
        </a:spcAft>
        <a:defRPr sz="15100">
          <a:solidFill>
            <a:schemeClr val="tx1"/>
          </a:solidFill>
          <a:latin typeface="Calibri" pitchFamily="34" charset="0"/>
        </a:defRPr>
      </a:lvl7pPr>
      <a:lvl8pPr marL="1371600" algn="ctr" defTabSz="3133725" rtl="0" fontAlgn="base">
        <a:spcBef>
          <a:spcPct val="0"/>
        </a:spcBef>
        <a:spcAft>
          <a:spcPct val="0"/>
        </a:spcAft>
        <a:defRPr sz="15100">
          <a:solidFill>
            <a:schemeClr val="tx1"/>
          </a:solidFill>
          <a:latin typeface="Calibri" pitchFamily="34" charset="0"/>
        </a:defRPr>
      </a:lvl8pPr>
      <a:lvl9pPr marL="1828800" algn="ctr" defTabSz="3133725" rtl="0" fontAlgn="base">
        <a:spcBef>
          <a:spcPct val="0"/>
        </a:spcBef>
        <a:spcAft>
          <a:spcPct val="0"/>
        </a:spcAft>
        <a:defRPr sz="15100">
          <a:solidFill>
            <a:schemeClr val="tx1"/>
          </a:solidFill>
          <a:latin typeface="Calibri" pitchFamily="34" charset="0"/>
        </a:defRPr>
      </a:lvl9pPr>
    </p:titleStyle>
    <p:bodyStyle>
      <a:lvl1pPr marL="1174750" indent="-1174750" algn="l" defTabSz="3133725" rtl="0" eaLnBrk="0" fontAlgn="base" hangingPunct="0">
        <a:spcBef>
          <a:spcPct val="20000"/>
        </a:spcBef>
        <a:spcAft>
          <a:spcPct val="0"/>
        </a:spcAft>
        <a:buFont typeface="Arial" panose="020B0604020202020204" pitchFamily="34" charset="0"/>
        <a:buChar char="•"/>
        <a:defRPr sz="11000" kern="1200">
          <a:solidFill>
            <a:schemeClr val="tx1"/>
          </a:solidFill>
          <a:latin typeface="+mn-lt"/>
          <a:ea typeface="+mn-ea"/>
          <a:cs typeface="+mn-cs"/>
        </a:defRPr>
      </a:lvl1pPr>
      <a:lvl2pPr marL="2546350" indent="-979488" algn="l" defTabSz="3133725" rtl="0" eaLnBrk="0" fontAlgn="base" hangingPunct="0">
        <a:spcBef>
          <a:spcPct val="20000"/>
        </a:spcBef>
        <a:spcAft>
          <a:spcPct val="0"/>
        </a:spcAft>
        <a:buFont typeface="Arial" panose="020B0604020202020204" pitchFamily="34" charset="0"/>
        <a:buChar char="–"/>
        <a:defRPr sz="9600" kern="1200">
          <a:solidFill>
            <a:schemeClr val="tx1"/>
          </a:solidFill>
          <a:latin typeface="+mn-lt"/>
          <a:ea typeface="+mn-ea"/>
          <a:cs typeface="+mn-cs"/>
        </a:defRPr>
      </a:lvl2pPr>
      <a:lvl3pPr marL="3917950" indent="-782638" algn="l" defTabSz="3133725" rtl="0" eaLnBrk="0" fontAlgn="base" hangingPunct="0">
        <a:spcBef>
          <a:spcPct val="20000"/>
        </a:spcBef>
        <a:spcAft>
          <a:spcPct val="0"/>
        </a:spcAft>
        <a:buFont typeface="Arial" panose="020B0604020202020204" pitchFamily="34" charset="0"/>
        <a:buChar char="•"/>
        <a:defRPr sz="8200" kern="1200">
          <a:solidFill>
            <a:schemeClr val="tx1"/>
          </a:solidFill>
          <a:latin typeface="+mn-lt"/>
          <a:ea typeface="+mn-ea"/>
          <a:cs typeface="+mn-cs"/>
        </a:defRPr>
      </a:lvl3pPr>
      <a:lvl4pPr marL="5484813" indent="-782638" algn="l" defTabSz="3133725" rtl="0" eaLnBrk="0" fontAlgn="base" hangingPunct="0">
        <a:spcBef>
          <a:spcPct val="20000"/>
        </a:spcBef>
        <a:spcAft>
          <a:spcPct val="0"/>
        </a:spcAft>
        <a:buFont typeface="Arial" panose="020B0604020202020204" pitchFamily="34" charset="0"/>
        <a:buChar char="–"/>
        <a:defRPr sz="6900" kern="1200">
          <a:solidFill>
            <a:schemeClr val="tx1"/>
          </a:solidFill>
          <a:latin typeface="+mn-lt"/>
          <a:ea typeface="+mn-ea"/>
          <a:cs typeface="+mn-cs"/>
        </a:defRPr>
      </a:lvl4pPr>
      <a:lvl5pPr marL="7053263" indent="-782638" algn="l" defTabSz="3133725" rtl="0" eaLnBrk="0" fontAlgn="base" hangingPunct="0">
        <a:spcBef>
          <a:spcPct val="20000"/>
        </a:spcBef>
        <a:spcAft>
          <a:spcPct val="0"/>
        </a:spcAft>
        <a:buFont typeface="Arial" panose="020B0604020202020204" pitchFamily="34" charset="0"/>
        <a:buChar char="»"/>
        <a:defRPr sz="6900" kern="1200">
          <a:solidFill>
            <a:schemeClr val="tx1"/>
          </a:solidFill>
          <a:latin typeface="+mn-lt"/>
          <a:ea typeface="+mn-ea"/>
          <a:cs typeface="+mn-cs"/>
        </a:defRPr>
      </a:lvl5pPr>
      <a:lvl6pPr marL="8621306" indent="-783755" algn="l" defTabSz="3135020" rtl="0" eaLnBrk="1" latinLnBrk="0" hangingPunct="1">
        <a:spcBef>
          <a:spcPct val="20000"/>
        </a:spcBef>
        <a:buFont typeface="Arial" pitchFamily="34" charset="0"/>
        <a:buChar char="•"/>
        <a:defRPr sz="6900" kern="1200">
          <a:solidFill>
            <a:schemeClr val="tx1"/>
          </a:solidFill>
          <a:latin typeface="+mn-lt"/>
          <a:ea typeface="+mn-ea"/>
          <a:cs typeface="+mn-cs"/>
        </a:defRPr>
      </a:lvl6pPr>
      <a:lvl7pPr marL="10188816" indent="-783755" algn="l" defTabSz="3135020" rtl="0" eaLnBrk="1" latinLnBrk="0" hangingPunct="1">
        <a:spcBef>
          <a:spcPct val="20000"/>
        </a:spcBef>
        <a:buFont typeface="Arial" pitchFamily="34" charset="0"/>
        <a:buChar char="•"/>
        <a:defRPr sz="6900" kern="1200">
          <a:solidFill>
            <a:schemeClr val="tx1"/>
          </a:solidFill>
          <a:latin typeface="+mn-lt"/>
          <a:ea typeface="+mn-ea"/>
          <a:cs typeface="+mn-cs"/>
        </a:defRPr>
      </a:lvl7pPr>
      <a:lvl8pPr marL="11756327" indent="-783755" algn="l" defTabSz="3135020" rtl="0" eaLnBrk="1" latinLnBrk="0" hangingPunct="1">
        <a:spcBef>
          <a:spcPct val="20000"/>
        </a:spcBef>
        <a:buFont typeface="Arial" pitchFamily="34" charset="0"/>
        <a:buChar char="•"/>
        <a:defRPr sz="6900" kern="1200">
          <a:solidFill>
            <a:schemeClr val="tx1"/>
          </a:solidFill>
          <a:latin typeface="+mn-lt"/>
          <a:ea typeface="+mn-ea"/>
          <a:cs typeface="+mn-cs"/>
        </a:defRPr>
      </a:lvl8pPr>
      <a:lvl9pPr marL="13323837" indent="-783755" algn="l" defTabSz="3135020" rtl="0" eaLnBrk="1" latinLnBrk="0" hangingPunct="1">
        <a:spcBef>
          <a:spcPct val="20000"/>
        </a:spcBef>
        <a:buFont typeface="Arial" pitchFamily="34" charset="0"/>
        <a:buChar char="•"/>
        <a:defRPr sz="6900" kern="1200">
          <a:solidFill>
            <a:schemeClr val="tx1"/>
          </a:solidFill>
          <a:latin typeface="+mn-lt"/>
          <a:ea typeface="+mn-ea"/>
          <a:cs typeface="+mn-cs"/>
        </a:defRPr>
      </a:lvl9pPr>
    </p:bodyStyle>
    <p:otherStyle>
      <a:defPPr>
        <a:defRPr lang="en-US"/>
      </a:defPPr>
      <a:lvl1pPr marL="0" algn="l" defTabSz="3135020" rtl="0" eaLnBrk="1" latinLnBrk="0" hangingPunct="1">
        <a:defRPr sz="6200" kern="1200">
          <a:solidFill>
            <a:schemeClr val="tx1"/>
          </a:solidFill>
          <a:latin typeface="+mn-lt"/>
          <a:ea typeface="+mn-ea"/>
          <a:cs typeface="+mn-cs"/>
        </a:defRPr>
      </a:lvl1pPr>
      <a:lvl2pPr marL="1567510" algn="l" defTabSz="3135020" rtl="0" eaLnBrk="1" latinLnBrk="0" hangingPunct="1">
        <a:defRPr sz="6200" kern="1200">
          <a:solidFill>
            <a:schemeClr val="tx1"/>
          </a:solidFill>
          <a:latin typeface="+mn-lt"/>
          <a:ea typeface="+mn-ea"/>
          <a:cs typeface="+mn-cs"/>
        </a:defRPr>
      </a:lvl2pPr>
      <a:lvl3pPr marL="3135020" algn="l" defTabSz="3135020" rtl="0" eaLnBrk="1" latinLnBrk="0" hangingPunct="1">
        <a:defRPr sz="6200" kern="1200">
          <a:solidFill>
            <a:schemeClr val="tx1"/>
          </a:solidFill>
          <a:latin typeface="+mn-lt"/>
          <a:ea typeface="+mn-ea"/>
          <a:cs typeface="+mn-cs"/>
        </a:defRPr>
      </a:lvl3pPr>
      <a:lvl4pPr marL="4702531" algn="l" defTabSz="3135020" rtl="0" eaLnBrk="1" latinLnBrk="0" hangingPunct="1">
        <a:defRPr sz="6200" kern="1200">
          <a:solidFill>
            <a:schemeClr val="tx1"/>
          </a:solidFill>
          <a:latin typeface="+mn-lt"/>
          <a:ea typeface="+mn-ea"/>
          <a:cs typeface="+mn-cs"/>
        </a:defRPr>
      </a:lvl4pPr>
      <a:lvl5pPr marL="6270041" algn="l" defTabSz="3135020" rtl="0" eaLnBrk="1" latinLnBrk="0" hangingPunct="1">
        <a:defRPr sz="6200" kern="1200">
          <a:solidFill>
            <a:schemeClr val="tx1"/>
          </a:solidFill>
          <a:latin typeface="+mn-lt"/>
          <a:ea typeface="+mn-ea"/>
          <a:cs typeface="+mn-cs"/>
        </a:defRPr>
      </a:lvl5pPr>
      <a:lvl6pPr marL="7837551" algn="l" defTabSz="3135020" rtl="0" eaLnBrk="1" latinLnBrk="0" hangingPunct="1">
        <a:defRPr sz="6200" kern="1200">
          <a:solidFill>
            <a:schemeClr val="tx1"/>
          </a:solidFill>
          <a:latin typeface="+mn-lt"/>
          <a:ea typeface="+mn-ea"/>
          <a:cs typeface="+mn-cs"/>
        </a:defRPr>
      </a:lvl6pPr>
      <a:lvl7pPr marL="9405061" algn="l" defTabSz="3135020" rtl="0" eaLnBrk="1" latinLnBrk="0" hangingPunct="1">
        <a:defRPr sz="6200" kern="1200">
          <a:solidFill>
            <a:schemeClr val="tx1"/>
          </a:solidFill>
          <a:latin typeface="+mn-lt"/>
          <a:ea typeface="+mn-ea"/>
          <a:cs typeface="+mn-cs"/>
        </a:defRPr>
      </a:lvl7pPr>
      <a:lvl8pPr marL="10972571" algn="l" defTabSz="3135020" rtl="0" eaLnBrk="1" latinLnBrk="0" hangingPunct="1">
        <a:defRPr sz="6200" kern="1200">
          <a:solidFill>
            <a:schemeClr val="tx1"/>
          </a:solidFill>
          <a:latin typeface="+mn-lt"/>
          <a:ea typeface="+mn-ea"/>
          <a:cs typeface="+mn-cs"/>
        </a:defRPr>
      </a:lvl8pPr>
      <a:lvl9pPr marL="12540082" algn="l" defTabSz="3135020" rtl="0" eaLnBrk="1" latinLnBrk="0" hangingPunct="1">
        <a:defRPr sz="6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18" Type="http://schemas.openxmlformats.org/officeDocument/2006/relationships/image" Target="../media/image14.png"/><Relationship Id="rId3" Type="http://schemas.openxmlformats.org/officeDocument/2006/relationships/hyperlink" Target="mailto:Carl.Isaacson@bemidjistate.edu" TargetMode="External"/><Relationship Id="rId21" Type="http://schemas.openxmlformats.org/officeDocument/2006/relationships/image" Target="../media/image17.JPG"/><Relationship Id="rId7" Type="http://schemas.openxmlformats.org/officeDocument/2006/relationships/image" Target="../media/image3.png"/><Relationship Id="rId12" Type="http://schemas.openxmlformats.org/officeDocument/2006/relationships/image" Target="../media/image8.png"/><Relationship Id="rId17" Type="http://schemas.openxmlformats.org/officeDocument/2006/relationships/image" Target="../media/image13.jpg"/><Relationship Id="rId2" Type="http://schemas.openxmlformats.org/officeDocument/2006/relationships/image" Target="../media/image1.png"/><Relationship Id="rId16" Type="http://schemas.openxmlformats.org/officeDocument/2006/relationships/image" Target="../media/image12.jpeg"/><Relationship Id="rId20"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jpeg"/><Relationship Id="rId11" Type="http://schemas.openxmlformats.org/officeDocument/2006/relationships/image" Target="../media/image7.png"/><Relationship Id="rId5" Type="http://schemas.openxmlformats.org/officeDocument/2006/relationships/hyperlink" Target="http://www.mnspacegrant.org/" TargetMode="External"/><Relationship Id="rId15" Type="http://schemas.openxmlformats.org/officeDocument/2006/relationships/image" Target="../media/image11.jpeg"/><Relationship Id="rId10" Type="http://schemas.openxmlformats.org/officeDocument/2006/relationships/image" Target="../media/image6.png"/><Relationship Id="rId19" Type="http://schemas.openxmlformats.org/officeDocument/2006/relationships/image" Target="../media/image15.png"/><Relationship Id="rId4" Type="http://schemas.openxmlformats.org/officeDocument/2006/relationships/hyperlink" Target="mailto:mnsgc@umn.edu" TargetMode="External"/><Relationship Id="rId9" Type="http://schemas.openxmlformats.org/officeDocument/2006/relationships/image" Target="../media/image5.png"/><Relationship Id="rId1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a:extLst>
              <a:ext uri="{FF2B5EF4-FFF2-40B4-BE49-F238E27FC236}">
                <a16:creationId xmlns:a16="http://schemas.microsoft.com/office/drawing/2014/main" id="{1A0A9EAC-4C0A-45EF-A924-EEEE01EBE75E}"/>
              </a:ext>
            </a:extLst>
          </p:cNvPr>
          <p:cNvSpPr>
            <a:spLocks noGrp="1"/>
          </p:cNvSpPr>
          <p:nvPr>
            <p:ph type="ctrTitle"/>
          </p:nvPr>
        </p:nvSpPr>
        <p:spPr>
          <a:xfrm>
            <a:off x="0" y="49213"/>
            <a:ext cx="32918400" cy="3200400"/>
          </a:xfrm>
        </p:spPr>
        <p:txBody>
          <a:bodyPr/>
          <a:lstStyle/>
          <a:p>
            <a:pPr eaLnBrk="1" hangingPunct="1"/>
            <a:r>
              <a:rPr lang="en-US" altLang="en-US" sz="8000" dirty="0">
                <a:latin typeface="Georgia" panose="02040502050405020303" pitchFamily="18" charset="0"/>
              </a:rPr>
              <a:t>NASA’s MN Space Grant Consortium (</a:t>
            </a:r>
            <a:r>
              <a:rPr lang="en-US" altLang="en-US" sz="8000" dirty="0" err="1">
                <a:latin typeface="Georgia" panose="02040502050405020303" pitchFamily="18" charset="0"/>
              </a:rPr>
              <a:t>MnSGC</a:t>
            </a:r>
            <a:r>
              <a:rPr lang="en-US" altLang="en-US" sz="8000" dirty="0">
                <a:latin typeface="Georgia" panose="02040502050405020303" pitchFamily="18" charset="0"/>
              </a:rPr>
              <a:t>)</a:t>
            </a:r>
            <a:br>
              <a:rPr lang="en-US" altLang="en-US" sz="8000" dirty="0">
                <a:latin typeface="Georgia" panose="02040502050405020303" pitchFamily="18" charset="0"/>
              </a:rPr>
            </a:br>
            <a:r>
              <a:rPr lang="en-US" altLang="en-US" sz="8000" dirty="0">
                <a:latin typeface="Georgia" panose="02040502050405020303" pitchFamily="18" charset="0"/>
              </a:rPr>
              <a:t>Activities at Bemidji State University</a:t>
            </a:r>
          </a:p>
        </p:txBody>
      </p:sp>
      <p:pic>
        <p:nvPicPr>
          <p:cNvPr id="2051" name="Picture 2">
            <a:extLst>
              <a:ext uri="{FF2B5EF4-FFF2-40B4-BE49-F238E27FC236}">
                <a16:creationId xmlns:a16="http://schemas.microsoft.com/office/drawing/2014/main" id="{B76DBD39-9D46-4D78-84DA-961379D5B1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30188"/>
            <a:ext cx="40386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D68C9735-CC51-4114-B355-BE265E03E8DD}"/>
              </a:ext>
            </a:extLst>
          </p:cNvPr>
          <p:cNvSpPr/>
          <p:nvPr/>
        </p:nvSpPr>
        <p:spPr>
          <a:xfrm rot="21120000">
            <a:off x="847466" y="3797352"/>
            <a:ext cx="9100440" cy="6155531"/>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3135020" eaLnBrk="1" fontAlgn="auto" hangingPunct="1">
              <a:spcBef>
                <a:spcPts val="0"/>
              </a:spcBef>
              <a:spcAft>
                <a:spcPts val="0"/>
              </a:spcAft>
              <a:defRPr/>
            </a:pPr>
            <a:r>
              <a:rPr lang="en-US" sz="4400" b="1" u="sng"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mn-lt"/>
                <a:cs typeface="+mn-cs"/>
              </a:rPr>
              <a:t>Academic Affiliates of The </a:t>
            </a:r>
            <a:r>
              <a:rPr lang="en-US" sz="4400" b="1" u="sng"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mn-lt"/>
                <a:cs typeface="+mn-cs"/>
              </a:rPr>
              <a:t>mnsgc</a:t>
            </a:r>
            <a:endParaRPr lang="en-US" sz="4400" b="1" u="sng"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mn-lt"/>
              <a:cs typeface="+mn-cs"/>
            </a:endParaRPr>
          </a:p>
          <a:p>
            <a:pPr algn="ctr" defTabSz="3135020" eaLnBrk="1" fontAlgn="auto" hangingPunct="1">
              <a:lnSpc>
                <a:spcPts val="3500"/>
              </a:lnSpc>
              <a:spcBef>
                <a:spcPts val="0"/>
              </a:spcBef>
              <a:spcAft>
                <a:spcPts val="0"/>
              </a:spcAft>
              <a:defRPr/>
            </a:pPr>
            <a:r>
              <a:rPr lang="en-US" sz="3200" b="1" cap="all" dirty="0">
                <a:ln w="0"/>
                <a:latin typeface="+mn-lt"/>
                <a:cs typeface="+mn-cs"/>
              </a:rPr>
              <a:t>U of </a:t>
            </a:r>
            <a:r>
              <a:rPr lang="en-US" sz="3200" b="1" cap="all" dirty="0" err="1">
                <a:ln w="0"/>
                <a:latin typeface="+mn-lt"/>
                <a:cs typeface="+mn-cs"/>
              </a:rPr>
              <a:t>mn</a:t>
            </a:r>
            <a:r>
              <a:rPr lang="en-US" sz="3200" b="1" cap="all" dirty="0">
                <a:ln w="0"/>
                <a:latin typeface="+mn-lt"/>
                <a:cs typeface="+mn-cs"/>
              </a:rPr>
              <a:t> – twin cities (lead institution)</a:t>
            </a:r>
          </a:p>
          <a:p>
            <a:pPr algn="ctr" defTabSz="3135020" eaLnBrk="1" fontAlgn="auto" hangingPunct="1">
              <a:lnSpc>
                <a:spcPts val="3500"/>
              </a:lnSpc>
              <a:spcBef>
                <a:spcPts val="0"/>
              </a:spcBef>
              <a:spcAft>
                <a:spcPts val="0"/>
              </a:spcAft>
              <a:defRPr/>
            </a:pPr>
            <a:r>
              <a:rPr lang="en-US" sz="3200" b="1" cap="all" dirty="0">
                <a:ln w="0"/>
                <a:latin typeface="+mn-lt"/>
                <a:cs typeface="+mn-cs"/>
              </a:rPr>
              <a:t>Augsburg UNIVERSITY, </a:t>
            </a:r>
            <a:r>
              <a:rPr lang="en-US" sz="3200" b="1" cap="all" dirty="0" err="1">
                <a:ln w="0"/>
                <a:latin typeface="+mn-lt"/>
                <a:cs typeface="+mn-cs"/>
              </a:rPr>
              <a:t>minneapolis</a:t>
            </a:r>
            <a:endParaRPr lang="en-US" sz="3200" b="1" cap="all" dirty="0">
              <a:ln w="0"/>
              <a:latin typeface="+mn-lt"/>
              <a:cs typeface="+mn-cs"/>
            </a:endParaRPr>
          </a:p>
          <a:p>
            <a:pPr algn="ctr" defTabSz="3135020" eaLnBrk="1" fontAlgn="auto" hangingPunct="1">
              <a:lnSpc>
                <a:spcPts val="3500"/>
              </a:lnSpc>
              <a:spcBef>
                <a:spcPts val="0"/>
              </a:spcBef>
              <a:spcAft>
                <a:spcPts val="0"/>
              </a:spcAft>
              <a:defRPr/>
            </a:pPr>
            <a:r>
              <a:rPr lang="en-US" sz="3200" b="1" cap="all" dirty="0">
                <a:ln w="0"/>
                <a:latin typeface="+mn-lt"/>
                <a:cs typeface="+mn-cs"/>
              </a:rPr>
              <a:t>Bemidji State University, Bemidji</a:t>
            </a:r>
          </a:p>
          <a:p>
            <a:pPr algn="ctr" defTabSz="3135020" eaLnBrk="1" fontAlgn="auto" hangingPunct="1">
              <a:lnSpc>
                <a:spcPts val="3500"/>
              </a:lnSpc>
              <a:spcBef>
                <a:spcPts val="0"/>
              </a:spcBef>
              <a:spcAft>
                <a:spcPts val="0"/>
              </a:spcAft>
              <a:defRPr/>
            </a:pPr>
            <a:r>
              <a:rPr lang="en-US" sz="3200" b="1" cap="all" dirty="0">
                <a:ln w="0"/>
                <a:latin typeface="+mn-lt"/>
                <a:cs typeface="+mn-cs"/>
              </a:rPr>
              <a:t>Bethel University, St. </a:t>
            </a:r>
            <a:r>
              <a:rPr lang="en-US" sz="3200" b="1" cap="all" dirty="0" err="1">
                <a:ln w="0"/>
                <a:latin typeface="+mn-lt"/>
                <a:cs typeface="+mn-cs"/>
              </a:rPr>
              <a:t>paul</a:t>
            </a:r>
            <a:endParaRPr lang="en-US" sz="3200" b="1" cap="all" dirty="0">
              <a:ln w="0"/>
              <a:latin typeface="+mn-lt"/>
              <a:cs typeface="+mn-cs"/>
            </a:endParaRPr>
          </a:p>
          <a:p>
            <a:pPr algn="ctr" defTabSz="3135020" eaLnBrk="1" fontAlgn="auto" hangingPunct="1">
              <a:lnSpc>
                <a:spcPts val="3500"/>
              </a:lnSpc>
              <a:spcBef>
                <a:spcPts val="0"/>
              </a:spcBef>
              <a:spcAft>
                <a:spcPts val="0"/>
              </a:spcAft>
              <a:defRPr/>
            </a:pPr>
            <a:r>
              <a:rPr lang="en-US" sz="3200" b="1" cap="all" dirty="0">
                <a:ln w="0"/>
                <a:latin typeface="+mn-lt"/>
                <a:cs typeface="+mn-cs"/>
              </a:rPr>
              <a:t>Carleton College, </a:t>
            </a:r>
            <a:r>
              <a:rPr lang="en-US" sz="3200" b="1" cap="all" dirty="0" err="1">
                <a:ln w="0"/>
                <a:latin typeface="+mn-lt"/>
                <a:cs typeface="+mn-cs"/>
              </a:rPr>
              <a:t>northfield</a:t>
            </a:r>
            <a:endParaRPr lang="en-US" sz="3200" b="1" cap="all" dirty="0">
              <a:ln w="0"/>
              <a:latin typeface="+mn-lt"/>
              <a:cs typeface="+mn-cs"/>
            </a:endParaRPr>
          </a:p>
          <a:p>
            <a:pPr algn="ctr" defTabSz="3135020" eaLnBrk="1" fontAlgn="auto" hangingPunct="1">
              <a:lnSpc>
                <a:spcPts val="3500"/>
              </a:lnSpc>
              <a:spcBef>
                <a:spcPts val="0"/>
              </a:spcBef>
              <a:spcAft>
                <a:spcPts val="0"/>
              </a:spcAft>
              <a:defRPr/>
            </a:pPr>
            <a:r>
              <a:rPr lang="en-US" sz="3200" b="1" cap="all" dirty="0">
                <a:ln w="0"/>
                <a:latin typeface="+mn-lt"/>
                <a:cs typeface="+mn-cs"/>
              </a:rPr>
              <a:t>Concordia College, </a:t>
            </a:r>
            <a:r>
              <a:rPr lang="en-US" sz="3200" b="1" cap="all" dirty="0" err="1">
                <a:ln w="0"/>
                <a:latin typeface="+mn-lt"/>
                <a:cs typeface="+mn-cs"/>
              </a:rPr>
              <a:t>moorhead</a:t>
            </a:r>
            <a:endParaRPr lang="en-US" sz="3200" b="1" cap="all" dirty="0">
              <a:ln w="0"/>
              <a:latin typeface="+mn-lt"/>
              <a:cs typeface="+mn-cs"/>
            </a:endParaRPr>
          </a:p>
          <a:p>
            <a:pPr algn="ctr" defTabSz="3135020" eaLnBrk="1" fontAlgn="auto" hangingPunct="1">
              <a:lnSpc>
                <a:spcPts val="3500"/>
              </a:lnSpc>
              <a:spcBef>
                <a:spcPts val="0"/>
              </a:spcBef>
              <a:spcAft>
                <a:spcPts val="0"/>
              </a:spcAft>
              <a:defRPr/>
            </a:pPr>
            <a:r>
              <a:rPr lang="en-US" sz="3200" b="1" cap="all" dirty="0">
                <a:ln w="0"/>
                <a:latin typeface="+mn-lt"/>
                <a:cs typeface="+mn-cs"/>
              </a:rPr>
              <a:t>Fond du </a:t>
            </a:r>
            <a:r>
              <a:rPr lang="en-US" sz="3200" b="1" cap="all" dirty="0" err="1">
                <a:ln w="0"/>
                <a:latin typeface="+mn-lt"/>
                <a:cs typeface="+mn-cs"/>
              </a:rPr>
              <a:t>lac</a:t>
            </a:r>
            <a:r>
              <a:rPr lang="en-US" sz="3200" b="1" cap="all" dirty="0">
                <a:ln w="0"/>
                <a:latin typeface="+mn-lt"/>
                <a:cs typeface="+mn-cs"/>
              </a:rPr>
              <a:t> Tribal and Comm. Coll., </a:t>
            </a:r>
            <a:r>
              <a:rPr lang="en-US" sz="3200" b="1" cap="all" dirty="0" err="1">
                <a:ln w="0"/>
                <a:latin typeface="+mn-lt"/>
                <a:cs typeface="+mn-cs"/>
              </a:rPr>
              <a:t>cloquet</a:t>
            </a:r>
            <a:endParaRPr lang="en-US" sz="3200" b="1" cap="all" dirty="0">
              <a:ln w="0"/>
              <a:latin typeface="+mn-lt"/>
              <a:cs typeface="+mn-cs"/>
            </a:endParaRPr>
          </a:p>
          <a:p>
            <a:pPr algn="ctr" defTabSz="3135020" eaLnBrk="1" fontAlgn="auto" hangingPunct="1">
              <a:lnSpc>
                <a:spcPts val="3500"/>
              </a:lnSpc>
              <a:spcBef>
                <a:spcPts val="0"/>
              </a:spcBef>
              <a:spcAft>
                <a:spcPts val="0"/>
              </a:spcAft>
              <a:defRPr/>
            </a:pPr>
            <a:r>
              <a:rPr lang="en-US" sz="3200" b="1" cap="all" dirty="0">
                <a:ln w="0"/>
                <a:latin typeface="+mn-lt"/>
                <a:cs typeface="+mn-cs"/>
              </a:rPr>
              <a:t>Leech lake tribal college, </a:t>
            </a:r>
            <a:r>
              <a:rPr lang="en-US" sz="3200" b="1" cap="all" dirty="0" err="1">
                <a:ln w="0"/>
                <a:latin typeface="+mn-lt"/>
                <a:cs typeface="+mn-cs"/>
              </a:rPr>
              <a:t>cass</a:t>
            </a:r>
            <a:r>
              <a:rPr lang="en-US" sz="3200" b="1" cap="all" dirty="0">
                <a:ln w="0"/>
                <a:latin typeface="+mn-lt"/>
                <a:cs typeface="+mn-cs"/>
              </a:rPr>
              <a:t> lake</a:t>
            </a:r>
          </a:p>
          <a:p>
            <a:pPr algn="ctr" defTabSz="3135020" eaLnBrk="1" fontAlgn="auto" hangingPunct="1">
              <a:lnSpc>
                <a:spcPts val="3500"/>
              </a:lnSpc>
              <a:spcBef>
                <a:spcPts val="0"/>
              </a:spcBef>
              <a:spcAft>
                <a:spcPts val="0"/>
              </a:spcAft>
              <a:defRPr/>
            </a:pPr>
            <a:r>
              <a:rPr lang="en-US" sz="3200" b="1" cap="all" dirty="0">
                <a:ln w="0"/>
                <a:latin typeface="+mn-lt"/>
                <a:cs typeface="+mn-cs"/>
              </a:rPr>
              <a:t>Macalester college, </a:t>
            </a:r>
            <a:r>
              <a:rPr lang="en-US" sz="3200" b="1" cap="all" dirty="0" err="1">
                <a:ln w="0"/>
                <a:latin typeface="+mn-lt"/>
                <a:cs typeface="+mn-cs"/>
              </a:rPr>
              <a:t>st</a:t>
            </a:r>
            <a:r>
              <a:rPr lang="en-US" sz="3200" b="1" cap="all" dirty="0">
                <a:ln w="0"/>
                <a:latin typeface="+mn-lt"/>
                <a:cs typeface="+mn-cs"/>
              </a:rPr>
              <a:t>. </a:t>
            </a:r>
            <a:r>
              <a:rPr lang="en-US" sz="3200" b="1" cap="all" dirty="0" err="1">
                <a:ln w="0"/>
                <a:latin typeface="+mn-lt"/>
                <a:cs typeface="+mn-cs"/>
              </a:rPr>
              <a:t>paul</a:t>
            </a:r>
            <a:endParaRPr lang="en-US" sz="3200" b="1" cap="all" dirty="0">
              <a:ln w="0"/>
              <a:latin typeface="+mn-lt"/>
              <a:cs typeface="+mn-cs"/>
            </a:endParaRPr>
          </a:p>
          <a:p>
            <a:pPr algn="ctr" defTabSz="3135020" eaLnBrk="1" fontAlgn="auto" hangingPunct="1">
              <a:lnSpc>
                <a:spcPts val="3500"/>
              </a:lnSpc>
              <a:spcBef>
                <a:spcPts val="0"/>
              </a:spcBef>
              <a:spcAft>
                <a:spcPts val="0"/>
              </a:spcAft>
              <a:defRPr/>
            </a:pPr>
            <a:r>
              <a:rPr lang="en-US" sz="3200" b="1" cap="all" dirty="0">
                <a:ln w="0"/>
                <a:latin typeface="+mn-lt"/>
                <a:cs typeface="+mn-cs"/>
              </a:rPr>
              <a:t>St. </a:t>
            </a:r>
            <a:r>
              <a:rPr lang="en-US" sz="3200" b="1" cap="all" dirty="0" err="1">
                <a:ln w="0"/>
                <a:latin typeface="+mn-lt"/>
                <a:cs typeface="+mn-cs"/>
              </a:rPr>
              <a:t>catherine</a:t>
            </a:r>
            <a:r>
              <a:rPr lang="en-US" sz="3200" b="1" cap="all" dirty="0">
                <a:ln w="0"/>
                <a:latin typeface="+mn-lt"/>
                <a:cs typeface="+mn-cs"/>
              </a:rPr>
              <a:t> university, </a:t>
            </a:r>
            <a:r>
              <a:rPr lang="en-US" sz="3200" b="1" cap="all" dirty="0" err="1">
                <a:ln w="0"/>
                <a:latin typeface="+mn-lt"/>
                <a:cs typeface="+mn-cs"/>
              </a:rPr>
              <a:t>st.</a:t>
            </a:r>
            <a:r>
              <a:rPr lang="en-US" sz="3200" b="1" cap="all" dirty="0">
                <a:ln w="0"/>
                <a:latin typeface="+mn-lt"/>
                <a:cs typeface="+mn-cs"/>
              </a:rPr>
              <a:t> </a:t>
            </a:r>
            <a:r>
              <a:rPr lang="en-US" sz="3200" b="1" cap="all" dirty="0" err="1">
                <a:ln w="0"/>
                <a:latin typeface="+mn-lt"/>
                <a:cs typeface="+mn-cs"/>
              </a:rPr>
              <a:t>paul</a:t>
            </a:r>
            <a:endParaRPr lang="en-US" sz="3200" b="1" cap="all" dirty="0">
              <a:ln w="0"/>
              <a:latin typeface="+mn-lt"/>
              <a:cs typeface="+mn-cs"/>
            </a:endParaRPr>
          </a:p>
          <a:p>
            <a:pPr algn="ctr" defTabSz="3135020" eaLnBrk="1" fontAlgn="auto" hangingPunct="1">
              <a:lnSpc>
                <a:spcPts val="3500"/>
              </a:lnSpc>
              <a:spcBef>
                <a:spcPts val="0"/>
              </a:spcBef>
              <a:spcAft>
                <a:spcPts val="0"/>
              </a:spcAft>
              <a:defRPr/>
            </a:pPr>
            <a:r>
              <a:rPr lang="en-US" sz="3200" b="1" cap="all" dirty="0">
                <a:ln w="0"/>
                <a:latin typeface="+mn-lt"/>
                <a:cs typeface="+mn-cs"/>
              </a:rPr>
              <a:t>U of MN – Duluth</a:t>
            </a:r>
          </a:p>
          <a:p>
            <a:pPr algn="ctr" defTabSz="3135020" eaLnBrk="1" fontAlgn="auto" hangingPunct="1">
              <a:lnSpc>
                <a:spcPts val="3500"/>
              </a:lnSpc>
              <a:spcBef>
                <a:spcPts val="0"/>
              </a:spcBef>
              <a:spcAft>
                <a:spcPts val="0"/>
              </a:spcAft>
              <a:defRPr/>
            </a:pPr>
            <a:r>
              <a:rPr lang="en-US" sz="3200" b="1" cap="all" dirty="0">
                <a:ln w="0"/>
                <a:latin typeface="+mn-lt"/>
                <a:cs typeface="Arial" charset="0"/>
              </a:rPr>
              <a:t>University of St. </a:t>
            </a:r>
            <a:r>
              <a:rPr lang="en-US" sz="3200" b="1" cap="all" dirty="0" err="1">
                <a:ln w="0"/>
                <a:latin typeface="+mn-lt"/>
                <a:cs typeface="Arial" charset="0"/>
              </a:rPr>
              <a:t>thomas</a:t>
            </a:r>
            <a:r>
              <a:rPr lang="en-US" sz="3200" b="1" cap="all" dirty="0">
                <a:ln w="0"/>
                <a:latin typeface="+mn-lt"/>
                <a:cs typeface="Arial" charset="0"/>
              </a:rPr>
              <a:t>, </a:t>
            </a:r>
            <a:r>
              <a:rPr lang="en-US" sz="3200" b="1" cap="all" dirty="0" err="1">
                <a:ln w="0"/>
                <a:latin typeface="+mn-lt"/>
                <a:cs typeface="Arial" charset="0"/>
              </a:rPr>
              <a:t>st</a:t>
            </a:r>
            <a:r>
              <a:rPr lang="en-US" sz="3200" b="1" cap="all" dirty="0">
                <a:ln w="0"/>
                <a:latin typeface="+mn-lt"/>
                <a:cs typeface="Arial" charset="0"/>
              </a:rPr>
              <a:t>. </a:t>
            </a:r>
            <a:r>
              <a:rPr lang="en-US" sz="3200" b="1" cap="all" dirty="0" err="1">
                <a:ln w="0"/>
                <a:latin typeface="+mn-lt"/>
                <a:cs typeface="Arial" charset="0"/>
              </a:rPr>
              <a:t>paul</a:t>
            </a:r>
            <a:endParaRPr lang="en-US" sz="3200" b="1" cap="all" dirty="0">
              <a:ln w="0"/>
              <a:latin typeface="+mn-lt"/>
              <a:cs typeface="Arial" charset="0"/>
            </a:endParaRPr>
          </a:p>
        </p:txBody>
      </p:sp>
      <p:sp>
        <p:nvSpPr>
          <p:cNvPr id="7" name="Rectangle 6">
            <a:extLst>
              <a:ext uri="{FF2B5EF4-FFF2-40B4-BE49-F238E27FC236}">
                <a16:creationId xmlns:a16="http://schemas.microsoft.com/office/drawing/2014/main" id="{C8E7135D-64CE-48B0-A86D-734BD390E2C8}"/>
              </a:ext>
            </a:extLst>
          </p:cNvPr>
          <p:cNvSpPr/>
          <p:nvPr/>
        </p:nvSpPr>
        <p:spPr>
          <a:xfrm rot="480000">
            <a:off x="22258980" y="3713214"/>
            <a:ext cx="9817559" cy="6155531"/>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3135020" eaLnBrk="1" fontAlgn="auto" hangingPunct="1">
              <a:spcBef>
                <a:spcPts val="0"/>
              </a:spcBef>
              <a:spcAft>
                <a:spcPts val="0"/>
              </a:spcAft>
              <a:defRPr/>
            </a:pPr>
            <a:r>
              <a:rPr lang="en-US" sz="4400" b="1" u="sng"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mn-lt"/>
                <a:cs typeface="+mn-cs"/>
              </a:rPr>
              <a:t>Non-higher-Ed Affiliates &amp; partners</a:t>
            </a:r>
          </a:p>
          <a:p>
            <a:pPr algn="ctr" defTabSz="3135020" eaLnBrk="1" fontAlgn="auto" hangingPunct="1">
              <a:lnSpc>
                <a:spcPts val="3500"/>
              </a:lnSpc>
              <a:spcBef>
                <a:spcPts val="0"/>
              </a:spcBef>
              <a:spcAft>
                <a:spcPts val="0"/>
              </a:spcAft>
              <a:defRPr/>
            </a:pPr>
            <a:r>
              <a:rPr lang="en-US" sz="3200" b="1" cap="all" dirty="0" err="1">
                <a:ln w="0"/>
                <a:latin typeface="+mn-lt"/>
                <a:cs typeface="+mn-cs"/>
              </a:rPr>
              <a:t>Mndot</a:t>
            </a:r>
            <a:r>
              <a:rPr lang="en-US" sz="3200" b="1" cap="all" dirty="0">
                <a:ln w="0"/>
                <a:latin typeface="+mn-lt"/>
                <a:cs typeface="+mn-cs"/>
              </a:rPr>
              <a:t> – office of aeronautics, </a:t>
            </a:r>
            <a:r>
              <a:rPr lang="en-US" sz="3200" b="1" cap="all" dirty="0" err="1">
                <a:ln w="0"/>
                <a:latin typeface="+mn-lt"/>
                <a:cs typeface="+mn-cs"/>
              </a:rPr>
              <a:t>st</a:t>
            </a:r>
            <a:r>
              <a:rPr lang="en-US" sz="3200" b="1" cap="all" dirty="0">
                <a:ln w="0"/>
                <a:latin typeface="+mn-lt"/>
                <a:cs typeface="+mn-cs"/>
              </a:rPr>
              <a:t>. </a:t>
            </a:r>
            <a:r>
              <a:rPr lang="en-US" sz="3200" b="1" cap="all" dirty="0" err="1">
                <a:ln w="0"/>
                <a:latin typeface="+mn-lt"/>
                <a:cs typeface="+mn-cs"/>
              </a:rPr>
              <a:t>paul</a:t>
            </a:r>
            <a:endParaRPr lang="en-US" sz="3200" b="1" cap="all" dirty="0">
              <a:ln w="0"/>
              <a:latin typeface="+mn-lt"/>
              <a:cs typeface="+mn-cs"/>
            </a:endParaRPr>
          </a:p>
          <a:p>
            <a:pPr algn="ctr" defTabSz="3135020" eaLnBrk="1" fontAlgn="auto" hangingPunct="1">
              <a:lnSpc>
                <a:spcPts val="3500"/>
              </a:lnSpc>
              <a:spcBef>
                <a:spcPts val="0"/>
              </a:spcBef>
              <a:spcAft>
                <a:spcPts val="0"/>
              </a:spcAft>
              <a:defRPr/>
            </a:pPr>
            <a:r>
              <a:rPr lang="en-US" sz="3200" b="1" cap="all" dirty="0">
                <a:ln w="0"/>
                <a:latin typeface="+mn-lt"/>
                <a:cs typeface="+mn-cs"/>
              </a:rPr>
              <a:t>Science museum of </a:t>
            </a:r>
            <a:r>
              <a:rPr lang="en-US" sz="3200" b="1" cap="all" dirty="0" err="1">
                <a:ln w="0"/>
                <a:latin typeface="+mn-lt"/>
                <a:cs typeface="+mn-cs"/>
              </a:rPr>
              <a:t>mN</a:t>
            </a:r>
            <a:r>
              <a:rPr lang="en-US" sz="3200" b="1" cap="all" dirty="0">
                <a:ln w="0"/>
                <a:latin typeface="+mn-lt"/>
                <a:cs typeface="+mn-cs"/>
              </a:rPr>
              <a:t>, </a:t>
            </a:r>
            <a:r>
              <a:rPr lang="en-US" sz="3200" b="1" cap="all" dirty="0" err="1">
                <a:ln w="0"/>
                <a:latin typeface="+mn-lt"/>
                <a:cs typeface="+mn-cs"/>
              </a:rPr>
              <a:t>st.</a:t>
            </a:r>
            <a:r>
              <a:rPr lang="en-US" sz="3200" b="1" cap="all" dirty="0">
                <a:ln w="0"/>
                <a:latin typeface="+mn-lt"/>
                <a:cs typeface="+mn-cs"/>
              </a:rPr>
              <a:t> </a:t>
            </a:r>
            <a:r>
              <a:rPr lang="en-US" sz="3200" b="1" cap="all" dirty="0" err="1">
                <a:ln w="0"/>
                <a:latin typeface="+mn-lt"/>
                <a:cs typeface="+mn-cs"/>
              </a:rPr>
              <a:t>paul</a:t>
            </a:r>
            <a:endParaRPr lang="en-US" sz="3200" b="1" cap="all" dirty="0">
              <a:ln w="0"/>
              <a:latin typeface="+mn-lt"/>
              <a:cs typeface="+mn-cs"/>
            </a:endParaRPr>
          </a:p>
          <a:p>
            <a:pPr algn="ctr" defTabSz="3135020" eaLnBrk="1" fontAlgn="auto" hangingPunct="1">
              <a:lnSpc>
                <a:spcPts val="3500"/>
              </a:lnSpc>
              <a:spcBef>
                <a:spcPts val="0"/>
              </a:spcBef>
              <a:spcAft>
                <a:spcPts val="0"/>
              </a:spcAft>
              <a:defRPr/>
            </a:pPr>
            <a:r>
              <a:rPr lang="en-US" sz="3200" b="1" cap="all" dirty="0">
                <a:ln w="0"/>
                <a:latin typeface="+mn-lt"/>
                <a:cs typeface="+mn-cs"/>
              </a:rPr>
              <a:t>Bell museum of natural history, </a:t>
            </a:r>
            <a:r>
              <a:rPr lang="en-US" sz="3200" b="1" cap="all" dirty="0" err="1">
                <a:ln w="0"/>
                <a:latin typeface="+mn-lt"/>
                <a:cs typeface="+mn-cs"/>
              </a:rPr>
              <a:t>st.</a:t>
            </a:r>
            <a:r>
              <a:rPr lang="en-US" sz="3200" b="1" cap="all" dirty="0">
                <a:ln w="0"/>
                <a:latin typeface="+mn-lt"/>
                <a:cs typeface="+mn-cs"/>
              </a:rPr>
              <a:t> </a:t>
            </a:r>
            <a:r>
              <a:rPr lang="en-US" sz="3200" b="1" cap="all" dirty="0" err="1">
                <a:ln w="0"/>
                <a:latin typeface="+mn-lt"/>
                <a:cs typeface="+mn-cs"/>
              </a:rPr>
              <a:t>paul</a:t>
            </a:r>
            <a:endParaRPr lang="en-US" sz="3200" b="1" cap="all" dirty="0">
              <a:ln w="0"/>
              <a:latin typeface="+mn-lt"/>
              <a:cs typeface="+mn-cs"/>
            </a:endParaRPr>
          </a:p>
          <a:p>
            <a:pPr algn="ctr" defTabSz="3135020" eaLnBrk="1" fontAlgn="auto" hangingPunct="1">
              <a:lnSpc>
                <a:spcPts val="3500"/>
              </a:lnSpc>
              <a:spcBef>
                <a:spcPts val="0"/>
              </a:spcBef>
              <a:spcAft>
                <a:spcPts val="0"/>
              </a:spcAft>
              <a:defRPr/>
            </a:pPr>
            <a:r>
              <a:rPr lang="en-US" sz="3200" b="1" cap="all" dirty="0">
                <a:ln w="0"/>
                <a:latin typeface="+mn-lt"/>
                <a:cs typeface="+mn-cs"/>
              </a:rPr>
              <a:t>Headwaters science center, Bemidji</a:t>
            </a:r>
          </a:p>
          <a:p>
            <a:pPr algn="ctr" defTabSz="3135020" eaLnBrk="1" fontAlgn="auto" hangingPunct="1">
              <a:lnSpc>
                <a:spcPts val="3500"/>
              </a:lnSpc>
              <a:spcBef>
                <a:spcPts val="0"/>
              </a:spcBef>
              <a:spcAft>
                <a:spcPts val="0"/>
              </a:spcAft>
              <a:defRPr/>
            </a:pPr>
            <a:r>
              <a:rPr lang="en-US" sz="3200" b="1" cap="all" dirty="0">
                <a:ln w="0"/>
                <a:latin typeface="+mn-lt"/>
                <a:cs typeface="+mn-cs"/>
              </a:rPr>
              <a:t>TRIPOLI MN (HIGH POWER ROCKETRY CLUB)</a:t>
            </a:r>
          </a:p>
          <a:p>
            <a:pPr algn="ctr" defTabSz="3135020" eaLnBrk="1" fontAlgn="auto" hangingPunct="1">
              <a:lnSpc>
                <a:spcPts val="3500"/>
              </a:lnSpc>
              <a:spcBef>
                <a:spcPts val="0"/>
              </a:spcBef>
              <a:spcAft>
                <a:spcPts val="0"/>
              </a:spcAft>
              <a:defRPr/>
            </a:pPr>
            <a:r>
              <a:rPr lang="en-US" sz="3200" b="1" cap="all" dirty="0" err="1">
                <a:ln w="0"/>
                <a:latin typeface="+mn-lt"/>
                <a:cs typeface="+mn-cs"/>
              </a:rPr>
              <a:t>Mn</a:t>
            </a:r>
            <a:r>
              <a:rPr lang="en-US" sz="3200" b="1" cap="all" dirty="0">
                <a:ln w="0"/>
                <a:latin typeface="+mn-lt"/>
                <a:cs typeface="+mn-cs"/>
              </a:rPr>
              <a:t> science teachers association (</a:t>
            </a:r>
            <a:r>
              <a:rPr lang="en-US" sz="3200" b="1" cap="all" dirty="0" err="1">
                <a:ln w="0"/>
                <a:latin typeface="+mn-lt"/>
                <a:cs typeface="+mn-cs"/>
              </a:rPr>
              <a:t>mnsta</a:t>
            </a:r>
            <a:r>
              <a:rPr lang="en-US" sz="3200" b="1" cap="all" dirty="0">
                <a:ln w="0"/>
                <a:latin typeface="+mn-lt"/>
                <a:cs typeface="+mn-cs"/>
              </a:rPr>
              <a:t>)</a:t>
            </a:r>
          </a:p>
          <a:p>
            <a:pPr algn="ctr" defTabSz="3135020" eaLnBrk="1" fontAlgn="auto" hangingPunct="1">
              <a:lnSpc>
                <a:spcPts val="3500"/>
              </a:lnSpc>
              <a:spcBef>
                <a:spcPts val="0"/>
              </a:spcBef>
              <a:spcAft>
                <a:spcPts val="0"/>
              </a:spcAft>
              <a:defRPr/>
            </a:pPr>
            <a:r>
              <a:rPr lang="en-US" sz="3200" b="1" cap="all" dirty="0">
                <a:ln w="0"/>
                <a:latin typeface="+mn-lt"/>
                <a:cs typeface="+mn-cs"/>
              </a:rPr>
              <a:t>MN earth science teachers association (</a:t>
            </a:r>
            <a:r>
              <a:rPr lang="en-US" sz="3200" b="1" cap="all" dirty="0" err="1">
                <a:ln w="0"/>
                <a:latin typeface="+mn-lt"/>
                <a:cs typeface="+mn-cs"/>
              </a:rPr>
              <a:t>mesta</a:t>
            </a:r>
            <a:r>
              <a:rPr lang="en-US" sz="3200" b="1" cap="all" dirty="0">
                <a:ln w="0"/>
                <a:latin typeface="+mn-lt"/>
                <a:cs typeface="+mn-cs"/>
              </a:rPr>
              <a:t>)</a:t>
            </a:r>
          </a:p>
          <a:p>
            <a:pPr algn="ctr" defTabSz="3135020" eaLnBrk="1" fontAlgn="auto" hangingPunct="1">
              <a:lnSpc>
                <a:spcPts val="3500"/>
              </a:lnSpc>
              <a:spcBef>
                <a:spcPts val="0"/>
              </a:spcBef>
              <a:spcAft>
                <a:spcPts val="0"/>
              </a:spcAft>
              <a:defRPr/>
            </a:pPr>
            <a:r>
              <a:rPr lang="en-US" sz="3200" b="1" cap="all" dirty="0" err="1">
                <a:ln w="0"/>
                <a:latin typeface="+mn-lt"/>
                <a:cs typeface="+mn-cs"/>
              </a:rPr>
              <a:t>scimathmn</a:t>
            </a:r>
            <a:endParaRPr lang="en-US" sz="3200" b="1" cap="all" dirty="0">
              <a:ln w="0"/>
              <a:latin typeface="+mn-lt"/>
              <a:cs typeface="+mn-cs"/>
            </a:endParaRPr>
          </a:p>
          <a:p>
            <a:pPr algn="ctr" defTabSz="3135020" eaLnBrk="1" fontAlgn="auto" hangingPunct="1">
              <a:lnSpc>
                <a:spcPts val="3500"/>
              </a:lnSpc>
              <a:spcBef>
                <a:spcPts val="0"/>
              </a:spcBef>
              <a:spcAft>
                <a:spcPts val="0"/>
              </a:spcAft>
              <a:defRPr/>
            </a:pPr>
            <a:r>
              <a:rPr lang="en-US" sz="3200" b="1" cap="all" dirty="0" err="1">
                <a:ln w="0"/>
                <a:latin typeface="+mn-lt"/>
                <a:cs typeface="+mn-cs"/>
              </a:rPr>
              <a:t>Mn</a:t>
            </a:r>
            <a:r>
              <a:rPr lang="en-US" sz="3200" b="1" cap="all" dirty="0">
                <a:ln w="0"/>
                <a:latin typeface="+mn-lt"/>
                <a:cs typeface="+mn-cs"/>
              </a:rPr>
              <a:t> astronomical society</a:t>
            </a:r>
          </a:p>
          <a:p>
            <a:pPr algn="ctr" defTabSz="3135020" eaLnBrk="1" fontAlgn="auto" hangingPunct="1">
              <a:lnSpc>
                <a:spcPts val="3500"/>
              </a:lnSpc>
              <a:spcBef>
                <a:spcPts val="0"/>
              </a:spcBef>
              <a:spcAft>
                <a:spcPts val="0"/>
              </a:spcAft>
              <a:defRPr/>
            </a:pPr>
            <a:r>
              <a:rPr lang="en-US" sz="3200" b="1" cap="all" dirty="0">
                <a:ln w="0"/>
                <a:latin typeface="+mn-lt"/>
                <a:cs typeface="+mn-cs"/>
              </a:rPr>
              <a:t>Minnesota 4-h</a:t>
            </a:r>
          </a:p>
          <a:p>
            <a:pPr algn="ctr" defTabSz="3135020" eaLnBrk="1" fontAlgn="auto" hangingPunct="1">
              <a:lnSpc>
                <a:spcPts val="3500"/>
              </a:lnSpc>
              <a:spcBef>
                <a:spcPts val="0"/>
              </a:spcBef>
              <a:spcAft>
                <a:spcPts val="0"/>
              </a:spcAft>
              <a:defRPr/>
            </a:pPr>
            <a:r>
              <a:rPr lang="en-US" sz="3200" b="1" cap="all" dirty="0">
                <a:ln w="0"/>
                <a:latin typeface="+mn-lt"/>
                <a:cs typeface="+mn-cs"/>
              </a:rPr>
              <a:t>Minneapolis &amp; St </a:t>
            </a:r>
            <a:r>
              <a:rPr lang="en-US" sz="3200" b="1" cap="all" dirty="0" err="1">
                <a:ln w="0"/>
                <a:latin typeface="+mn-lt"/>
                <a:cs typeface="+mn-cs"/>
              </a:rPr>
              <a:t>paul</a:t>
            </a:r>
            <a:r>
              <a:rPr lang="en-US" sz="3200" b="1" cap="all" dirty="0">
                <a:ln w="0"/>
                <a:latin typeface="+mn-lt"/>
                <a:cs typeface="+mn-cs"/>
              </a:rPr>
              <a:t> public school districts</a:t>
            </a:r>
          </a:p>
          <a:p>
            <a:pPr algn="ctr" defTabSz="3135020" eaLnBrk="1" fontAlgn="auto" hangingPunct="1">
              <a:lnSpc>
                <a:spcPts val="3500"/>
              </a:lnSpc>
              <a:spcBef>
                <a:spcPts val="0"/>
              </a:spcBef>
              <a:spcAft>
                <a:spcPts val="0"/>
              </a:spcAft>
              <a:defRPr/>
            </a:pPr>
            <a:r>
              <a:rPr lang="en-US" sz="3200" b="1" cap="all" dirty="0">
                <a:ln w="0"/>
                <a:latin typeface="+mn-lt"/>
                <a:cs typeface="+mn-cs"/>
              </a:rPr>
              <a:t>Other schools and school districts</a:t>
            </a:r>
          </a:p>
        </p:txBody>
      </p:sp>
      <p:sp>
        <p:nvSpPr>
          <p:cNvPr id="9" name="Rectangle 8">
            <a:extLst>
              <a:ext uri="{FF2B5EF4-FFF2-40B4-BE49-F238E27FC236}">
                <a16:creationId xmlns:a16="http://schemas.microsoft.com/office/drawing/2014/main" id="{DD6E258A-BD1A-4B39-A899-BEEFEACF4E58}"/>
              </a:ext>
            </a:extLst>
          </p:cNvPr>
          <p:cNvSpPr/>
          <p:nvPr/>
        </p:nvSpPr>
        <p:spPr>
          <a:xfrm>
            <a:off x="0" y="14366389"/>
            <a:ext cx="7924800" cy="1646605"/>
          </a:xfrm>
          <a:prstGeom prst="rect">
            <a:avLst/>
          </a:prstGeom>
          <a:noFill/>
        </p:spPr>
        <p:txBody>
          <a:bodyPr>
            <a:spAutoFit/>
          </a:bodyPr>
          <a:lstStyle/>
          <a:p>
            <a:pPr algn="ctr" eaLnBrk="1" hangingPunct="1">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cs typeface="Arial" charset="0"/>
              </a:rPr>
              <a:t>Fellowships/Scholarships</a:t>
            </a:r>
          </a:p>
          <a:p>
            <a:pPr algn="ctr" eaLnBrk="1" hangingPunct="1">
              <a:lnSpc>
                <a:spcPts val="2600"/>
              </a:lnSpc>
              <a:defRPr/>
            </a:pPr>
            <a:r>
              <a:rPr lang="en-US" sz="2400" b="1" dirty="0">
                <a:ln w="1905"/>
                <a:effectLst>
                  <a:innerShdw blurRad="69850" dist="43180" dir="5400000">
                    <a:srgbClr val="000000">
                      <a:alpha val="65000"/>
                    </a:srgbClr>
                  </a:innerShdw>
                </a:effectLst>
                <a:latin typeface="Arial" charset="0"/>
                <a:cs typeface="Arial" charset="0"/>
              </a:rPr>
              <a:t>Support full-time college students at </a:t>
            </a:r>
            <a:r>
              <a:rPr lang="en-US" sz="2400" b="1" dirty="0" err="1">
                <a:ln w="1905"/>
                <a:effectLst>
                  <a:innerShdw blurRad="69850" dist="43180" dir="5400000">
                    <a:srgbClr val="000000">
                      <a:alpha val="65000"/>
                    </a:srgbClr>
                  </a:innerShdw>
                </a:effectLst>
                <a:latin typeface="Arial" charset="0"/>
                <a:cs typeface="Arial" charset="0"/>
              </a:rPr>
              <a:t>MnSGC</a:t>
            </a:r>
            <a:r>
              <a:rPr lang="en-US" sz="2400" b="1" dirty="0">
                <a:ln w="1905"/>
                <a:effectLst>
                  <a:innerShdw blurRad="69850" dist="43180" dir="5400000">
                    <a:srgbClr val="000000">
                      <a:alpha val="65000"/>
                    </a:srgbClr>
                  </a:innerShdw>
                </a:effectLst>
                <a:latin typeface="Arial" charset="0"/>
                <a:cs typeface="Arial" charset="0"/>
              </a:rPr>
              <a:t> institutions majoring in NASA-related STEM fields with undergraduate scholarships.</a:t>
            </a:r>
          </a:p>
        </p:txBody>
      </p:sp>
      <p:sp>
        <p:nvSpPr>
          <p:cNvPr id="10" name="Rectangle 9">
            <a:extLst>
              <a:ext uri="{FF2B5EF4-FFF2-40B4-BE49-F238E27FC236}">
                <a16:creationId xmlns:a16="http://schemas.microsoft.com/office/drawing/2014/main" id="{7240C072-4FA0-4220-804E-99E9D65CA7B2}"/>
              </a:ext>
            </a:extLst>
          </p:cNvPr>
          <p:cNvSpPr/>
          <p:nvPr/>
        </p:nvSpPr>
        <p:spPr>
          <a:xfrm>
            <a:off x="8305800" y="14097000"/>
            <a:ext cx="7010400" cy="1980029"/>
          </a:xfrm>
          <a:prstGeom prst="rect">
            <a:avLst/>
          </a:prstGeom>
          <a:noFill/>
        </p:spPr>
        <p:txBody>
          <a:bodyPr>
            <a:spAutoFit/>
          </a:bodyPr>
          <a:lstStyle/>
          <a:p>
            <a:pPr algn="ctr" eaLnBrk="1" hangingPunct="1">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cs typeface="Arial" charset="0"/>
              </a:rPr>
              <a:t>NASA-Related Research</a:t>
            </a:r>
          </a:p>
          <a:p>
            <a:pPr algn="ctr" eaLnBrk="1" hangingPunct="1">
              <a:lnSpc>
                <a:spcPts val="2600"/>
              </a:lnSpc>
              <a:defRPr/>
            </a:pPr>
            <a:r>
              <a:rPr lang="en-US" sz="2400" b="1" dirty="0">
                <a:ln w="1905"/>
                <a:effectLst>
                  <a:innerShdw blurRad="69850" dist="43180" dir="5400000">
                    <a:srgbClr val="000000">
                      <a:alpha val="65000"/>
                    </a:srgbClr>
                  </a:innerShdw>
                </a:effectLst>
                <a:latin typeface="Arial" charset="0"/>
                <a:cs typeface="Arial" charset="0"/>
              </a:rPr>
              <a:t>Support both faculty and students at</a:t>
            </a:r>
          </a:p>
          <a:p>
            <a:pPr algn="ctr" eaLnBrk="1" hangingPunct="1">
              <a:lnSpc>
                <a:spcPts val="2600"/>
              </a:lnSpc>
              <a:defRPr/>
            </a:pPr>
            <a:r>
              <a:rPr lang="en-US" sz="2400" b="1" dirty="0" err="1">
                <a:ln w="1905"/>
                <a:effectLst>
                  <a:innerShdw blurRad="69850" dist="43180" dir="5400000">
                    <a:srgbClr val="000000">
                      <a:alpha val="65000"/>
                    </a:srgbClr>
                  </a:innerShdw>
                </a:effectLst>
                <a:latin typeface="Arial" charset="0"/>
                <a:cs typeface="Arial" charset="0"/>
              </a:rPr>
              <a:t>MnSGC</a:t>
            </a:r>
            <a:r>
              <a:rPr lang="en-US" sz="2400" b="1" dirty="0">
                <a:ln w="1905"/>
                <a:effectLst>
                  <a:innerShdw blurRad="69850" dist="43180" dir="5400000">
                    <a:srgbClr val="000000">
                      <a:alpha val="65000"/>
                    </a:srgbClr>
                  </a:innerShdw>
                </a:effectLst>
                <a:latin typeface="Arial" charset="0"/>
                <a:cs typeface="Arial" charset="0"/>
              </a:rPr>
              <a:t> institutions by helping fund</a:t>
            </a:r>
          </a:p>
          <a:p>
            <a:pPr algn="ctr" eaLnBrk="1" hangingPunct="1">
              <a:lnSpc>
                <a:spcPts val="2600"/>
              </a:lnSpc>
              <a:defRPr/>
            </a:pPr>
            <a:r>
              <a:rPr lang="en-US" sz="2400" b="1" dirty="0">
                <a:ln w="1905"/>
                <a:effectLst>
                  <a:innerShdw blurRad="69850" dist="43180" dir="5400000">
                    <a:srgbClr val="000000">
                      <a:alpha val="65000"/>
                    </a:srgbClr>
                  </a:innerShdw>
                </a:effectLst>
                <a:latin typeface="Arial" charset="0"/>
                <a:cs typeface="Arial" charset="0"/>
              </a:rPr>
              <a:t>STEM research projects in areas of</a:t>
            </a:r>
          </a:p>
          <a:p>
            <a:pPr algn="ctr" eaLnBrk="1" hangingPunct="1">
              <a:lnSpc>
                <a:spcPts val="2600"/>
              </a:lnSpc>
              <a:defRPr/>
            </a:pPr>
            <a:r>
              <a:rPr lang="en-US" sz="2400" b="1" dirty="0">
                <a:ln w="1905"/>
                <a:effectLst>
                  <a:innerShdw blurRad="69850" dist="43180" dir="5400000">
                    <a:srgbClr val="000000">
                      <a:alpha val="65000"/>
                    </a:srgbClr>
                  </a:innerShdw>
                </a:effectLst>
                <a:latin typeface="Arial" charset="0"/>
                <a:cs typeface="Arial" charset="0"/>
              </a:rPr>
              <a:t>interest to NASA Research Centers.</a:t>
            </a:r>
          </a:p>
        </p:txBody>
      </p:sp>
      <p:sp>
        <p:nvSpPr>
          <p:cNvPr id="11" name="Rectangle 10">
            <a:extLst>
              <a:ext uri="{FF2B5EF4-FFF2-40B4-BE49-F238E27FC236}">
                <a16:creationId xmlns:a16="http://schemas.microsoft.com/office/drawing/2014/main" id="{9F46646A-D825-451B-B203-B27F2FC10548}"/>
              </a:ext>
            </a:extLst>
          </p:cNvPr>
          <p:cNvSpPr/>
          <p:nvPr/>
        </p:nvSpPr>
        <p:spPr>
          <a:xfrm>
            <a:off x="15350760" y="14050621"/>
            <a:ext cx="8229600" cy="1980029"/>
          </a:xfrm>
          <a:prstGeom prst="rect">
            <a:avLst/>
          </a:prstGeom>
          <a:noFill/>
        </p:spPr>
        <p:txBody>
          <a:bodyPr>
            <a:spAutoFit/>
          </a:bodyPr>
          <a:lstStyle/>
          <a:p>
            <a:pPr algn="ctr" eaLnBrk="1" hangingPunct="1">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cs typeface="Arial" charset="0"/>
              </a:rPr>
              <a:t>Higher Ed Course Development</a:t>
            </a:r>
          </a:p>
          <a:p>
            <a:pPr algn="ctr" eaLnBrk="1" hangingPunct="1">
              <a:lnSpc>
                <a:spcPts val="2600"/>
              </a:lnSpc>
              <a:defRPr/>
            </a:pPr>
            <a:r>
              <a:rPr lang="en-US" sz="2400" b="1" dirty="0">
                <a:ln w="1905"/>
                <a:effectLst>
                  <a:innerShdw blurRad="69850" dist="43180" dir="5400000">
                    <a:srgbClr val="000000">
                      <a:alpha val="65000"/>
                    </a:srgbClr>
                  </a:innerShdw>
                </a:effectLst>
                <a:latin typeface="Arial" charset="0"/>
                <a:cs typeface="Arial" charset="0"/>
              </a:rPr>
              <a:t>Support  new-course development and the</a:t>
            </a:r>
          </a:p>
          <a:p>
            <a:pPr algn="ctr" eaLnBrk="1" hangingPunct="1">
              <a:lnSpc>
                <a:spcPts val="2600"/>
              </a:lnSpc>
              <a:defRPr/>
            </a:pPr>
            <a:r>
              <a:rPr lang="en-US" sz="2400" b="1" dirty="0">
                <a:ln w="1905"/>
                <a:effectLst>
                  <a:innerShdw blurRad="69850" dist="43180" dir="5400000">
                    <a:srgbClr val="000000">
                      <a:alpha val="65000"/>
                    </a:srgbClr>
                  </a:innerShdw>
                </a:effectLst>
                <a:latin typeface="Arial" charset="0"/>
                <a:cs typeface="Arial" charset="0"/>
              </a:rPr>
              <a:t>revision of existing courses on topics of</a:t>
            </a:r>
          </a:p>
          <a:p>
            <a:pPr algn="ctr" eaLnBrk="1" hangingPunct="1">
              <a:lnSpc>
                <a:spcPts val="2600"/>
              </a:lnSpc>
              <a:defRPr/>
            </a:pPr>
            <a:r>
              <a:rPr lang="en-US" sz="2400" b="1" dirty="0">
                <a:ln w="1905"/>
                <a:effectLst>
                  <a:innerShdw blurRad="69850" dist="43180" dir="5400000">
                    <a:srgbClr val="000000">
                      <a:alpha val="65000"/>
                    </a:srgbClr>
                  </a:innerShdw>
                </a:effectLst>
                <a:latin typeface="Arial" charset="0"/>
                <a:cs typeface="Arial" charset="0"/>
              </a:rPr>
              <a:t>particular interest to NASA, water quality, natural resource management, and climate change.</a:t>
            </a:r>
          </a:p>
        </p:txBody>
      </p:sp>
      <p:sp>
        <p:nvSpPr>
          <p:cNvPr id="13" name="Rectangle 12">
            <a:extLst>
              <a:ext uri="{FF2B5EF4-FFF2-40B4-BE49-F238E27FC236}">
                <a16:creationId xmlns:a16="http://schemas.microsoft.com/office/drawing/2014/main" id="{8F87C307-D1C9-48CB-A439-5878245931FC}"/>
              </a:ext>
            </a:extLst>
          </p:cNvPr>
          <p:cNvSpPr/>
          <p:nvPr/>
        </p:nvSpPr>
        <p:spPr>
          <a:xfrm>
            <a:off x="24568941" y="14259746"/>
            <a:ext cx="8077199" cy="1646605"/>
          </a:xfrm>
          <a:prstGeom prst="rect">
            <a:avLst/>
          </a:prstGeom>
          <a:noFill/>
        </p:spPr>
        <p:txBody>
          <a:bodyPr wrap="square">
            <a:spAutoFit/>
          </a:bodyPr>
          <a:lstStyle/>
          <a:p>
            <a:pPr algn="ctr" eaLnBrk="1" hangingPunct="1">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cs typeface="Arial" charset="0"/>
              </a:rPr>
              <a:t>Pre-College Teacher Support</a:t>
            </a:r>
          </a:p>
          <a:p>
            <a:pPr algn="ctr" eaLnBrk="1" hangingPunct="1">
              <a:lnSpc>
                <a:spcPts val="2600"/>
              </a:lnSpc>
              <a:defRPr/>
            </a:pPr>
            <a:r>
              <a:rPr lang="en-US" sz="2400" b="1" dirty="0">
                <a:ln w="1905"/>
                <a:effectLst>
                  <a:innerShdw blurRad="69850" dist="43180" dir="5400000">
                    <a:srgbClr val="000000">
                      <a:alpha val="65000"/>
                    </a:srgbClr>
                  </a:innerShdw>
                </a:effectLst>
                <a:latin typeface="Arial" charset="0"/>
                <a:cs typeface="Arial" charset="0"/>
              </a:rPr>
              <a:t>Supporting Mathematics Education student’s attendance at Minnesota Council of Teachers of Mathematics conference.</a:t>
            </a:r>
          </a:p>
        </p:txBody>
      </p:sp>
      <p:sp>
        <p:nvSpPr>
          <p:cNvPr id="14" name="Rectangle 13">
            <a:extLst>
              <a:ext uri="{FF2B5EF4-FFF2-40B4-BE49-F238E27FC236}">
                <a16:creationId xmlns:a16="http://schemas.microsoft.com/office/drawing/2014/main" id="{6055CE3A-4C2C-4471-96E9-C786F79AA6C3}"/>
              </a:ext>
            </a:extLst>
          </p:cNvPr>
          <p:cNvSpPr/>
          <p:nvPr/>
        </p:nvSpPr>
        <p:spPr>
          <a:xfrm>
            <a:off x="17947485" y="20450273"/>
            <a:ext cx="14698655" cy="1313180"/>
          </a:xfrm>
          <a:prstGeom prst="rect">
            <a:avLst/>
          </a:prstGeom>
          <a:noFill/>
        </p:spPr>
        <p:txBody>
          <a:bodyPr wrap="square">
            <a:spAutoFit/>
          </a:bodyPr>
          <a:lstStyle/>
          <a:p>
            <a:pPr algn="ctr" eaLnBrk="1" hangingPunct="1">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cs typeface="Arial" charset="0"/>
              </a:rPr>
              <a:t>Informal Ed Programming</a:t>
            </a:r>
          </a:p>
          <a:p>
            <a:pPr algn="ctr" eaLnBrk="1" hangingPunct="1">
              <a:lnSpc>
                <a:spcPts val="2600"/>
              </a:lnSpc>
              <a:defRPr/>
            </a:pPr>
            <a:r>
              <a:rPr lang="en-US" sz="2400" b="1" dirty="0">
                <a:ln w="1905"/>
                <a:effectLst>
                  <a:innerShdw blurRad="69850" dist="43180" dir="5400000">
                    <a:srgbClr val="000000">
                      <a:alpha val="65000"/>
                    </a:srgbClr>
                  </a:innerShdw>
                </a:effectLst>
                <a:latin typeface="Arial" charset="0"/>
                <a:cs typeface="Arial" charset="0"/>
              </a:rPr>
              <a:t>Offer presentations on topics of interest to NASA for specific groups (like school groups, regional science fairs, and the general public) to educate people about NASA and aerospace opportunities.</a:t>
            </a:r>
          </a:p>
        </p:txBody>
      </p:sp>
      <p:sp>
        <p:nvSpPr>
          <p:cNvPr id="15" name="Rectangle 14">
            <a:extLst>
              <a:ext uri="{FF2B5EF4-FFF2-40B4-BE49-F238E27FC236}">
                <a16:creationId xmlns:a16="http://schemas.microsoft.com/office/drawing/2014/main" id="{01076FDF-B0CB-4796-8DDE-037665CBDF72}"/>
              </a:ext>
            </a:extLst>
          </p:cNvPr>
          <p:cNvSpPr/>
          <p:nvPr/>
        </p:nvSpPr>
        <p:spPr>
          <a:xfrm>
            <a:off x="8458200" y="16384171"/>
            <a:ext cx="7010400" cy="1980029"/>
          </a:xfrm>
          <a:prstGeom prst="rect">
            <a:avLst/>
          </a:prstGeom>
          <a:noFill/>
        </p:spPr>
        <p:txBody>
          <a:bodyPr>
            <a:spAutoFit/>
          </a:bodyPr>
          <a:lstStyle/>
          <a:p>
            <a:pPr algn="ctr" eaLnBrk="1" hangingPunct="1">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cs typeface="Arial" charset="0"/>
              </a:rPr>
              <a:t>Matching Requirement</a:t>
            </a:r>
          </a:p>
          <a:p>
            <a:pPr algn="ctr" eaLnBrk="1" hangingPunct="1">
              <a:lnSpc>
                <a:spcPts val="2600"/>
              </a:lnSpc>
              <a:defRPr/>
            </a:pPr>
            <a:r>
              <a:rPr lang="en-US" sz="2400" b="1" dirty="0">
                <a:ln w="1905"/>
                <a:effectLst>
                  <a:innerShdw blurRad="69850" dist="43180" dir="5400000">
                    <a:srgbClr val="000000">
                      <a:alpha val="65000"/>
                    </a:srgbClr>
                  </a:innerShdw>
                </a:effectLst>
                <a:latin typeface="Arial" charset="0"/>
                <a:cs typeface="Arial" charset="0"/>
              </a:rPr>
              <a:t>All recipients of </a:t>
            </a:r>
            <a:r>
              <a:rPr lang="en-US" sz="2400" b="1" dirty="0" err="1">
                <a:ln w="1905"/>
                <a:effectLst>
                  <a:innerShdw blurRad="69850" dist="43180" dir="5400000">
                    <a:srgbClr val="000000">
                      <a:alpha val="65000"/>
                    </a:srgbClr>
                  </a:innerShdw>
                </a:effectLst>
                <a:latin typeface="Arial" charset="0"/>
                <a:cs typeface="Arial" charset="0"/>
              </a:rPr>
              <a:t>MnSGC</a:t>
            </a:r>
            <a:r>
              <a:rPr lang="en-US" sz="2400" b="1" dirty="0">
                <a:ln w="1905"/>
                <a:effectLst>
                  <a:innerShdw blurRad="69850" dist="43180" dir="5400000">
                    <a:srgbClr val="000000">
                      <a:alpha val="65000"/>
                    </a:srgbClr>
                  </a:innerShdw>
                </a:effectLst>
                <a:latin typeface="Arial" charset="0"/>
                <a:cs typeface="Arial" charset="0"/>
              </a:rPr>
              <a:t> programmatic</a:t>
            </a:r>
          </a:p>
          <a:p>
            <a:pPr algn="ctr" eaLnBrk="1" hangingPunct="1">
              <a:lnSpc>
                <a:spcPts val="2600"/>
              </a:lnSpc>
              <a:defRPr/>
            </a:pPr>
            <a:r>
              <a:rPr lang="en-US" sz="2400" b="1" dirty="0">
                <a:ln w="1905"/>
                <a:effectLst>
                  <a:innerShdw blurRad="69850" dist="43180" dir="5400000">
                    <a:srgbClr val="000000">
                      <a:alpha val="65000"/>
                    </a:srgbClr>
                  </a:innerShdw>
                </a:effectLst>
                <a:latin typeface="Arial" charset="0"/>
                <a:cs typeface="Arial" charset="0"/>
              </a:rPr>
              <a:t>(i.e. non-Fellowship/Scholarship) funds</a:t>
            </a:r>
          </a:p>
          <a:p>
            <a:pPr algn="ctr" eaLnBrk="1" hangingPunct="1">
              <a:lnSpc>
                <a:spcPts val="2600"/>
              </a:lnSpc>
              <a:defRPr/>
            </a:pPr>
            <a:r>
              <a:rPr lang="en-US" sz="2400" b="1" dirty="0">
                <a:ln w="1905"/>
                <a:effectLst>
                  <a:innerShdw blurRad="69850" dist="43180" dir="5400000">
                    <a:srgbClr val="000000">
                      <a:alpha val="65000"/>
                    </a:srgbClr>
                  </a:innerShdw>
                </a:effectLst>
                <a:latin typeface="Arial" charset="0"/>
                <a:cs typeface="Arial" charset="0"/>
              </a:rPr>
              <a:t>are required to provide at least a 1-to-1</a:t>
            </a:r>
          </a:p>
          <a:p>
            <a:pPr algn="ctr" eaLnBrk="1" hangingPunct="1">
              <a:lnSpc>
                <a:spcPts val="2600"/>
              </a:lnSpc>
              <a:defRPr/>
            </a:pPr>
            <a:r>
              <a:rPr lang="en-US" sz="2400" b="1" dirty="0">
                <a:ln w="1905"/>
                <a:effectLst>
                  <a:innerShdw blurRad="69850" dist="43180" dir="5400000">
                    <a:srgbClr val="000000">
                      <a:alpha val="65000"/>
                    </a:srgbClr>
                  </a:innerShdw>
                </a:effectLst>
                <a:latin typeface="Arial" charset="0"/>
                <a:cs typeface="Arial" charset="0"/>
              </a:rPr>
              <a:t>match of new-money or in-kind value.</a:t>
            </a:r>
          </a:p>
        </p:txBody>
      </p:sp>
      <p:sp>
        <p:nvSpPr>
          <p:cNvPr id="17" name="Rectangle 16">
            <a:extLst>
              <a:ext uri="{FF2B5EF4-FFF2-40B4-BE49-F238E27FC236}">
                <a16:creationId xmlns:a16="http://schemas.microsoft.com/office/drawing/2014/main" id="{906428B2-3B17-4B86-B52B-3285FF65335D}"/>
              </a:ext>
            </a:extLst>
          </p:cNvPr>
          <p:cNvSpPr/>
          <p:nvPr/>
        </p:nvSpPr>
        <p:spPr>
          <a:xfrm>
            <a:off x="0" y="19735800"/>
            <a:ext cx="8229600" cy="2123658"/>
          </a:xfrm>
          <a:prstGeom prst="rect">
            <a:avLst/>
          </a:prstGeom>
          <a:noFill/>
        </p:spPr>
        <p:txBody>
          <a:bodyPr wrap="square">
            <a:spAutoFit/>
          </a:bodyPr>
          <a:lstStyle/>
          <a:p>
            <a:pPr algn="ctr" eaLnBrk="1" hangingPunct="1">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cs typeface="Arial" charset="0"/>
              </a:rPr>
              <a:t>Geology Field Work</a:t>
            </a:r>
          </a:p>
          <a:p>
            <a:pPr algn="ctr" eaLnBrk="1" hangingPunct="1">
              <a:defRPr/>
            </a:pPr>
            <a:r>
              <a:rPr lang="en-US" sz="2400" b="1" dirty="0">
                <a:ln w="1905"/>
                <a:effectLst>
                  <a:innerShdw blurRad="69850" dist="43180" dir="5400000">
                    <a:srgbClr val="000000">
                      <a:alpha val="65000"/>
                    </a:srgbClr>
                  </a:innerShdw>
                </a:effectLst>
                <a:latin typeface="Arial" charset="0"/>
                <a:cs typeface="Arial" charset="0"/>
              </a:rPr>
              <a:t>support BSU college students to participate in field work relevant to Northern Minnesota. Student make geophysical measurements at an oi spill site and tour outcrops of geological interest in the arrowhead.</a:t>
            </a:r>
          </a:p>
        </p:txBody>
      </p:sp>
      <p:grpSp>
        <p:nvGrpSpPr>
          <p:cNvPr id="2063" name="Group 7">
            <a:extLst>
              <a:ext uri="{FF2B5EF4-FFF2-40B4-BE49-F238E27FC236}">
                <a16:creationId xmlns:a16="http://schemas.microsoft.com/office/drawing/2014/main" id="{326C01A4-2D75-4AD2-A8A1-3664EE1027A6}"/>
              </a:ext>
            </a:extLst>
          </p:cNvPr>
          <p:cNvGrpSpPr>
            <a:grpSpLocks/>
          </p:cNvGrpSpPr>
          <p:nvPr/>
        </p:nvGrpSpPr>
        <p:grpSpPr bwMode="auto">
          <a:xfrm>
            <a:off x="8077200" y="18743613"/>
            <a:ext cx="8688388" cy="2897187"/>
            <a:chOff x="8229600" y="18743613"/>
            <a:chExt cx="8688388" cy="2897187"/>
          </a:xfrm>
        </p:grpSpPr>
        <p:sp>
          <p:nvSpPr>
            <p:cNvPr id="16" name="Rectangle 15">
              <a:extLst>
                <a:ext uri="{FF2B5EF4-FFF2-40B4-BE49-F238E27FC236}">
                  <a16:creationId xmlns:a16="http://schemas.microsoft.com/office/drawing/2014/main" id="{97BDBF39-881C-4091-9295-2F3A5595121A}"/>
                </a:ext>
              </a:extLst>
            </p:cNvPr>
            <p:cNvSpPr/>
            <p:nvPr/>
          </p:nvSpPr>
          <p:spPr>
            <a:xfrm>
              <a:off x="8458200" y="18841522"/>
              <a:ext cx="8229600" cy="2646878"/>
            </a:xfrm>
            <a:prstGeom prst="rect">
              <a:avLst/>
            </a:prstGeom>
            <a:noFill/>
          </p:spPr>
          <p:txBody>
            <a:bodyPr>
              <a:spAutoFit/>
            </a:bodyPr>
            <a:lstStyle/>
            <a:p>
              <a:pPr algn="ctr" eaLnBrk="1" hangingPunct="1">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cs typeface="Arial" charset="0"/>
                </a:rPr>
                <a:t>Learn More / Contact Us</a:t>
              </a:r>
            </a:p>
            <a:p>
              <a:pPr algn="ctr" eaLnBrk="1" hangingPunct="1">
                <a:lnSpc>
                  <a:spcPts val="2600"/>
                </a:lnSpc>
                <a:defRPr/>
              </a:pPr>
              <a:r>
                <a:rPr lang="en-US" sz="2400" b="1" dirty="0">
                  <a:ln w="1905"/>
                  <a:solidFill>
                    <a:srgbClr val="0070C0"/>
                  </a:solidFill>
                  <a:effectLst>
                    <a:innerShdw blurRad="69850" dist="43180" dir="5400000">
                      <a:srgbClr val="000000">
                        <a:alpha val="65000"/>
                      </a:srgbClr>
                    </a:innerShdw>
                  </a:effectLst>
                  <a:latin typeface="Arial" charset="0"/>
                  <a:cs typeface="Arial" charset="0"/>
                </a:rPr>
                <a:t>Bemidji State University </a:t>
              </a:r>
              <a:r>
                <a:rPr lang="en-US" sz="2400" b="1" dirty="0" err="1">
                  <a:ln w="1905"/>
                  <a:solidFill>
                    <a:srgbClr val="0070C0"/>
                  </a:solidFill>
                  <a:effectLst>
                    <a:innerShdw blurRad="69850" dist="43180" dir="5400000">
                      <a:srgbClr val="000000">
                        <a:alpha val="65000"/>
                      </a:srgbClr>
                    </a:innerShdw>
                  </a:effectLst>
                  <a:latin typeface="Arial" charset="0"/>
                  <a:cs typeface="Arial" charset="0"/>
                </a:rPr>
                <a:t>MnSGC</a:t>
              </a:r>
              <a:r>
                <a:rPr lang="en-US" sz="2400" b="1" dirty="0">
                  <a:ln w="1905"/>
                  <a:solidFill>
                    <a:srgbClr val="0070C0"/>
                  </a:solidFill>
                  <a:effectLst>
                    <a:innerShdw blurRad="69850" dist="43180" dir="5400000">
                      <a:srgbClr val="000000">
                        <a:alpha val="65000"/>
                      </a:srgbClr>
                    </a:innerShdw>
                  </a:effectLst>
                  <a:latin typeface="Arial" charset="0"/>
                  <a:cs typeface="Arial" charset="0"/>
                </a:rPr>
                <a:t> Affiliate Director:</a:t>
              </a:r>
            </a:p>
            <a:p>
              <a:pPr algn="ctr" eaLnBrk="1" hangingPunct="1">
                <a:lnSpc>
                  <a:spcPts val="2600"/>
                </a:lnSpc>
                <a:defRPr/>
              </a:pPr>
              <a:r>
                <a:rPr lang="en-US" sz="2400" b="1" dirty="0">
                  <a:ln w="1905"/>
                  <a:solidFill>
                    <a:srgbClr val="0070C0"/>
                  </a:solidFill>
                  <a:effectLst>
                    <a:innerShdw blurRad="69850" dist="43180" dir="5400000">
                      <a:srgbClr val="000000">
                        <a:alpha val="65000"/>
                      </a:srgbClr>
                    </a:innerShdw>
                  </a:effectLst>
                  <a:latin typeface="Arial" charset="0"/>
                  <a:cs typeface="Arial" charset="0"/>
                </a:rPr>
                <a:t>Prof. Carl Isaacson:</a:t>
              </a:r>
            </a:p>
            <a:p>
              <a:pPr algn="ctr" eaLnBrk="1" hangingPunct="1">
                <a:lnSpc>
                  <a:spcPts val="2600"/>
                </a:lnSpc>
                <a:defRPr/>
              </a:pPr>
              <a:r>
                <a:rPr lang="en-US" sz="2400" b="1" dirty="0">
                  <a:ln w="1905"/>
                  <a:solidFill>
                    <a:srgbClr val="0070C0"/>
                  </a:solidFill>
                  <a:effectLst>
                    <a:innerShdw blurRad="69850" dist="43180" dir="5400000">
                      <a:srgbClr val="000000">
                        <a:alpha val="65000"/>
                      </a:srgbClr>
                    </a:innerShdw>
                  </a:effectLst>
                  <a:latin typeface="Arial" charset="0"/>
                  <a:cs typeface="Arial" charset="0"/>
                </a:rPr>
                <a:t> </a:t>
              </a:r>
              <a:r>
                <a:rPr lang="en-US" sz="2400" b="1" dirty="0">
                  <a:ln w="1905"/>
                  <a:solidFill>
                    <a:srgbClr val="0070C0"/>
                  </a:solidFill>
                  <a:effectLst>
                    <a:innerShdw blurRad="69850" dist="43180" dir="5400000">
                      <a:srgbClr val="000000">
                        <a:alpha val="65000"/>
                      </a:srgbClr>
                    </a:innerShdw>
                  </a:effectLst>
                  <a:latin typeface="Arial" charset="0"/>
                  <a:cs typeface="Arial" charset="0"/>
                  <a:hlinkClick r:id="rId3"/>
                </a:rPr>
                <a:t>Carl.Isaacson@bemidjistate.edu</a:t>
              </a:r>
              <a:endParaRPr lang="en-US" sz="2400" b="1" dirty="0">
                <a:ln w="1905"/>
                <a:solidFill>
                  <a:srgbClr val="0070C0"/>
                </a:solidFill>
                <a:effectLst>
                  <a:innerShdw blurRad="69850" dist="43180" dir="5400000">
                    <a:srgbClr val="000000">
                      <a:alpha val="65000"/>
                    </a:srgbClr>
                  </a:innerShdw>
                </a:effectLst>
                <a:latin typeface="Arial" charset="0"/>
                <a:cs typeface="Arial" charset="0"/>
              </a:endParaRPr>
            </a:p>
            <a:p>
              <a:pPr algn="ctr" eaLnBrk="1" hangingPunct="1">
                <a:lnSpc>
                  <a:spcPts val="2600"/>
                </a:lnSpc>
                <a:defRPr/>
              </a:pPr>
              <a:endParaRPr lang="en-US" sz="2400" b="1" dirty="0">
                <a:ln w="1905"/>
                <a:solidFill>
                  <a:srgbClr val="0070C0"/>
                </a:solidFill>
                <a:effectLst>
                  <a:innerShdw blurRad="69850" dist="43180" dir="5400000">
                    <a:srgbClr val="000000">
                      <a:alpha val="65000"/>
                    </a:srgbClr>
                  </a:innerShdw>
                </a:effectLst>
                <a:latin typeface="Arial" charset="0"/>
                <a:cs typeface="Arial" charset="0"/>
              </a:endParaRPr>
            </a:p>
            <a:p>
              <a:pPr algn="ctr" eaLnBrk="1" hangingPunct="1">
                <a:lnSpc>
                  <a:spcPts val="2600"/>
                </a:lnSpc>
                <a:defRPr/>
              </a:pPr>
              <a:r>
                <a:rPr lang="en-US" sz="2400" b="1" dirty="0">
                  <a:ln w="1905"/>
                  <a:solidFill>
                    <a:srgbClr val="0070C0"/>
                  </a:solidFill>
                  <a:effectLst>
                    <a:innerShdw blurRad="69850" dist="43180" dir="5400000">
                      <a:srgbClr val="000000">
                        <a:alpha val="65000"/>
                      </a:srgbClr>
                    </a:innerShdw>
                  </a:effectLst>
                  <a:latin typeface="Arial" charset="0"/>
                  <a:cs typeface="Arial" charset="0"/>
                </a:rPr>
                <a:t>General </a:t>
              </a:r>
              <a:r>
                <a:rPr lang="en-US" sz="2400" b="1" dirty="0" err="1">
                  <a:ln w="1905"/>
                  <a:solidFill>
                    <a:srgbClr val="0070C0"/>
                  </a:solidFill>
                  <a:effectLst>
                    <a:innerShdw blurRad="69850" dist="43180" dir="5400000">
                      <a:srgbClr val="000000">
                        <a:alpha val="65000"/>
                      </a:srgbClr>
                    </a:innerShdw>
                  </a:effectLst>
                  <a:latin typeface="Arial" charset="0"/>
                  <a:cs typeface="Arial" charset="0"/>
                </a:rPr>
                <a:t>MnSGC</a:t>
              </a:r>
              <a:r>
                <a:rPr lang="en-US" sz="2400" b="1" dirty="0">
                  <a:ln w="1905"/>
                  <a:solidFill>
                    <a:srgbClr val="0070C0"/>
                  </a:solidFill>
                  <a:effectLst>
                    <a:innerShdw blurRad="69850" dist="43180" dir="5400000">
                      <a:srgbClr val="000000">
                        <a:alpha val="65000"/>
                      </a:srgbClr>
                    </a:innerShdw>
                  </a:effectLst>
                  <a:latin typeface="Arial" charset="0"/>
                  <a:cs typeface="Arial" charset="0"/>
                </a:rPr>
                <a:t> e-mail: </a:t>
              </a:r>
              <a:r>
                <a:rPr lang="en-US" sz="2400" b="1" dirty="0">
                  <a:ln w="1905"/>
                  <a:solidFill>
                    <a:srgbClr val="0070C0"/>
                  </a:solidFill>
                  <a:effectLst>
                    <a:innerShdw blurRad="69850" dist="43180" dir="5400000">
                      <a:srgbClr val="000000">
                        <a:alpha val="65000"/>
                      </a:srgbClr>
                    </a:innerShdw>
                  </a:effectLst>
                  <a:latin typeface="Arial" charset="0"/>
                  <a:cs typeface="Arial" charset="0"/>
                  <a:hlinkClick r:id="rId4"/>
                </a:rPr>
                <a:t>mnsgc@umn.edu</a:t>
              </a:r>
              <a:endParaRPr lang="en-US" sz="2400" b="1" dirty="0">
                <a:ln w="1905"/>
                <a:solidFill>
                  <a:srgbClr val="0070C0"/>
                </a:solidFill>
                <a:effectLst>
                  <a:innerShdw blurRad="69850" dist="43180" dir="5400000">
                    <a:srgbClr val="000000">
                      <a:alpha val="65000"/>
                    </a:srgbClr>
                  </a:innerShdw>
                </a:effectLst>
                <a:latin typeface="Arial" charset="0"/>
                <a:cs typeface="Arial" charset="0"/>
              </a:endParaRPr>
            </a:p>
            <a:p>
              <a:pPr algn="ctr" eaLnBrk="1" hangingPunct="1">
                <a:lnSpc>
                  <a:spcPts val="2600"/>
                </a:lnSpc>
                <a:defRPr/>
              </a:pPr>
              <a:r>
                <a:rPr lang="en-US" sz="2400" b="1" dirty="0">
                  <a:ln w="1905"/>
                  <a:solidFill>
                    <a:srgbClr val="0070C0"/>
                  </a:solidFill>
                  <a:effectLst>
                    <a:innerShdw blurRad="69850" dist="43180" dir="5400000">
                      <a:srgbClr val="000000">
                        <a:alpha val="65000"/>
                      </a:srgbClr>
                    </a:innerShdw>
                  </a:effectLst>
                  <a:latin typeface="Arial" charset="0"/>
                  <a:cs typeface="Arial" charset="0"/>
                </a:rPr>
                <a:t>General </a:t>
              </a:r>
              <a:r>
                <a:rPr lang="en-US" sz="2400" b="1" dirty="0" err="1">
                  <a:ln w="1905"/>
                  <a:solidFill>
                    <a:srgbClr val="0070C0"/>
                  </a:solidFill>
                  <a:effectLst>
                    <a:innerShdw blurRad="69850" dist="43180" dir="5400000">
                      <a:srgbClr val="000000">
                        <a:alpha val="65000"/>
                      </a:srgbClr>
                    </a:innerShdw>
                  </a:effectLst>
                  <a:latin typeface="Arial" charset="0"/>
                  <a:cs typeface="Arial" charset="0"/>
                </a:rPr>
                <a:t>MnSGC</a:t>
              </a:r>
              <a:r>
                <a:rPr lang="en-US" sz="2400" b="1" dirty="0">
                  <a:ln w="1905"/>
                  <a:solidFill>
                    <a:srgbClr val="0070C0"/>
                  </a:solidFill>
                  <a:effectLst>
                    <a:innerShdw blurRad="69850" dist="43180" dir="5400000">
                      <a:srgbClr val="000000">
                        <a:alpha val="65000"/>
                      </a:srgbClr>
                    </a:innerShdw>
                  </a:effectLst>
                  <a:latin typeface="Arial" charset="0"/>
                  <a:cs typeface="Arial" charset="0"/>
                </a:rPr>
                <a:t> website: </a:t>
              </a:r>
              <a:r>
                <a:rPr lang="en-US" sz="2400" b="1" dirty="0">
                  <a:ln w="1905"/>
                  <a:solidFill>
                    <a:srgbClr val="0070C0"/>
                  </a:solidFill>
                  <a:effectLst>
                    <a:innerShdw blurRad="69850" dist="43180" dir="5400000">
                      <a:srgbClr val="000000">
                        <a:alpha val="65000"/>
                      </a:srgbClr>
                    </a:innerShdw>
                  </a:effectLst>
                  <a:latin typeface="Arial" charset="0"/>
                  <a:cs typeface="Arial" charset="0"/>
                  <a:hlinkClick r:id="rId5"/>
                </a:rPr>
                <a:t>http://www.mnspacegrant.org</a:t>
              </a:r>
              <a:endParaRPr lang="en-US" sz="2400" b="1" dirty="0">
                <a:ln w="1905"/>
                <a:solidFill>
                  <a:srgbClr val="0070C0"/>
                </a:solidFill>
                <a:effectLst>
                  <a:innerShdw blurRad="69850" dist="43180" dir="5400000">
                    <a:srgbClr val="000000">
                      <a:alpha val="65000"/>
                    </a:srgbClr>
                  </a:innerShdw>
                </a:effectLst>
                <a:latin typeface="Arial" charset="0"/>
                <a:cs typeface="Arial" charset="0"/>
              </a:endParaRPr>
            </a:p>
          </p:txBody>
        </p:sp>
        <p:cxnSp>
          <p:nvCxnSpPr>
            <p:cNvPr id="37" name="Straight Connector 36">
              <a:extLst>
                <a:ext uri="{FF2B5EF4-FFF2-40B4-BE49-F238E27FC236}">
                  <a16:creationId xmlns:a16="http://schemas.microsoft.com/office/drawing/2014/main" id="{28DF0D8F-76DE-47E6-BF93-05F6B3B1B477}"/>
                </a:ext>
              </a:extLst>
            </p:cNvPr>
            <p:cNvCxnSpPr/>
            <p:nvPr/>
          </p:nvCxnSpPr>
          <p:spPr>
            <a:xfrm rot="5400000">
              <a:off x="6783387" y="20191413"/>
              <a:ext cx="2894013"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275BDAE-E8A7-4857-A856-EA46CECF271D}"/>
                </a:ext>
              </a:extLst>
            </p:cNvPr>
            <p:cNvCxnSpPr/>
            <p:nvPr/>
          </p:nvCxnSpPr>
          <p:spPr>
            <a:xfrm rot="5400000">
              <a:off x="15468601" y="20191412"/>
              <a:ext cx="2895600" cy="31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A69658C-858F-46CA-A2A7-56B17D950075}"/>
                </a:ext>
              </a:extLst>
            </p:cNvPr>
            <p:cNvCxnSpPr/>
            <p:nvPr/>
          </p:nvCxnSpPr>
          <p:spPr>
            <a:xfrm>
              <a:off x="8229600" y="18743613"/>
              <a:ext cx="8686800" cy="31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86F9ACE-DA1E-4465-9F7D-0E39FC1B073D}"/>
                </a:ext>
              </a:extLst>
            </p:cNvPr>
            <p:cNvCxnSpPr/>
            <p:nvPr/>
          </p:nvCxnSpPr>
          <p:spPr>
            <a:xfrm>
              <a:off x="8229600" y="21637625"/>
              <a:ext cx="86868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077" name="Picture 1">
            <a:extLst>
              <a:ext uri="{FF2B5EF4-FFF2-40B4-BE49-F238E27FC236}">
                <a16:creationId xmlns:a16="http://schemas.microsoft.com/office/drawing/2014/main" id="{2C13116C-52A0-4A04-8881-EDBCE9A2B6F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184600" y="125413"/>
            <a:ext cx="3074988" cy="357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36095B3-4A06-4ABD-8D04-145437E4961B}"/>
              </a:ext>
            </a:extLst>
          </p:cNvPr>
          <p:cNvPicPr>
            <a:picLocks noChangeAspect="1"/>
          </p:cNvPicPr>
          <p:nvPr/>
        </p:nvPicPr>
        <p:blipFill>
          <a:blip r:embed="rId7"/>
          <a:stretch>
            <a:fillRect/>
          </a:stretch>
        </p:blipFill>
        <p:spPr>
          <a:xfrm>
            <a:off x="24977731" y="16352503"/>
            <a:ext cx="5744363" cy="4148707"/>
          </a:xfrm>
          <a:prstGeom prst="rect">
            <a:avLst/>
          </a:prstGeom>
        </p:spPr>
      </p:pic>
      <p:pic>
        <p:nvPicPr>
          <p:cNvPr id="5" name="Picture 4">
            <a:extLst>
              <a:ext uri="{FF2B5EF4-FFF2-40B4-BE49-F238E27FC236}">
                <a16:creationId xmlns:a16="http://schemas.microsoft.com/office/drawing/2014/main" id="{8A3DB5B6-0A09-4D6E-990C-237962F4BF2B}"/>
              </a:ext>
            </a:extLst>
          </p:cNvPr>
          <p:cNvPicPr>
            <a:picLocks noChangeAspect="1"/>
          </p:cNvPicPr>
          <p:nvPr/>
        </p:nvPicPr>
        <p:blipFill>
          <a:blip r:embed="rId8"/>
          <a:stretch>
            <a:fillRect/>
          </a:stretch>
        </p:blipFill>
        <p:spPr>
          <a:xfrm>
            <a:off x="17276545" y="16299470"/>
            <a:ext cx="7561479" cy="4255051"/>
          </a:xfrm>
          <a:prstGeom prst="rect">
            <a:avLst/>
          </a:prstGeom>
        </p:spPr>
      </p:pic>
      <p:pic>
        <p:nvPicPr>
          <p:cNvPr id="18" name="Picture 17">
            <a:extLst>
              <a:ext uri="{FF2B5EF4-FFF2-40B4-BE49-F238E27FC236}">
                <a16:creationId xmlns:a16="http://schemas.microsoft.com/office/drawing/2014/main" id="{FA7E4201-3175-4E17-AE1C-457BAAB5A719}"/>
              </a:ext>
            </a:extLst>
          </p:cNvPr>
          <p:cNvPicPr>
            <a:picLocks noChangeAspect="1"/>
          </p:cNvPicPr>
          <p:nvPr/>
        </p:nvPicPr>
        <p:blipFill>
          <a:blip r:embed="rId9"/>
          <a:stretch>
            <a:fillRect/>
          </a:stretch>
        </p:blipFill>
        <p:spPr>
          <a:xfrm>
            <a:off x="29577034" y="10531385"/>
            <a:ext cx="2539475" cy="3388472"/>
          </a:xfrm>
          <a:prstGeom prst="rect">
            <a:avLst/>
          </a:prstGeom>
        </p:spPr>
      </p:pic>
      <p:pic>
        <p:nvPicPr>
          <p:cNvPr id="20" name="Picture 19">
            <a:extLst>
              <a:ext uri="{FF2B5EF4-FFF2-40B4-BE49-F238E27FC236}">
                <a16:creationId xmlns:a16="http://schemas.microsoft.com/office/drawing/2014/main" id="{18DC154E-F5FD-47BF-8069-87599A90A4EB}"/>
              </a:ext>
            </a:extLst>
          </p:cNvPr>
          <p:cNvPicPr>
            <a:picLocks noChangeAspect="1"/>
          </p:cNvPicPr>
          <p:nvPr/>
        </p:nvPicPr>
        <p:blipFill>
          <a:blip r:embed="rId10"/>
          <a:stretch>
            <a:fillRect/>
          </a:stretch>
        </p:blipFill>
        <p:spPr>
          <a:xfrm>
            <a:off x="15166704" y="10036663"/>
            <a:ext cx="5197458" cy="3895872"/>
          </a:xfrm>
          <a:prstGeom prst="rect">
            <a:avLst/>
          </a:prstGeom>
        </p:spPr>
      </p:pic>
      <p:pic>
        <p:nvPicPr>
          <p:cNvPr id="22" name="Picture 21">
            <a:extLst>
              <a:ext uri="{FF2B5EF4-FFF2-40B4-BE49-F238E27FC236}">
                <a16:creationId xmlns:a16="http://schemas.microsoft.com/office/drawing/2014/main" id="{F63BD5B7-452B-4877-82A4-6102E4AD2D16}"/>
              </a:ext>
            </a:extLst>
          </p:cNvPr>
          <p:cNvPicPr>
            <a:picLocks noChangeAspect="1"/>
          </p:cNvPicPr>
          <p:nvPr/>
        </p:nvPicPr>
        <p:blipFill>
          <a:blip r:embed="rId11"/>
          <a:stretch>
            <a:fillRect/>
          </a:stretch>
        </p:blipFill>
        <p:spPr>
          <a:xfrm>
            <a:off x="16194668" y="3465113"/>
            <a:ext cx="5213992" cy="3912332"/>
          </a:xfrm>
          <a:prstGeom prst="rect">
            <a:avLst/>
          </a:prstGeom>
        </p:spPr>
      </p:pic>
      <p:pic>
        <p:nvPicPr>
          <p:cNvPr id="28" name="Picture 27">
            <a:extLst>
              <a:ext uri="{FF2B5EF4-FFF2-40B4-BE49-F238E27FC236}">
                <a16:creationId xmlns:a16="http://schemas.microsoft.com/office/drawing/2014/main" id="{30C1ED66-1702-4DBA-A815-28955978AEAD}"/>
              </a:ext>
            </a:extLst>
          </p:cNvPr>
          <p:cNvPicPr>
            <a:picLocks noChangeAspect="1"/>
          </p:cNvPicPr>
          <p:nvPr/>
        </p:nvPicPr>
        <p:blipFill>
          <a:blip r:embed="rId12"/>
          <a:stretch>
            <a:fillRect/>
          </a:stretch>
        </p:blipFill>
        <p:spPr>
          <a:xfrm>
            <a:off x="9202704" y="10029722"/>
            <a:ext cx="5445191" cy="4081280"/>
          </a:xfrm>
          <a:prstGeom prst="rect">
            <a:avLst/>
          </a:prstGeom>
        </p:spPr>
      </p:pic>
      <p:pic>
        <p:nvPicPr>
          <p:cNvPr id="30" name="Picture 29">
            <a:extLst>
              <a:ext uri="{FF2B5EF4-FFF2-40B4-BE49-F238E27FC236}">
                <a16:creationId xmlns:a16="http://schemas.microsoft.com/office/drawing/2014/main" id="{AD5869BC-7761-4663-98AF-6863175D044F}"/>
              </a:ext>
            </a:extLst>
          </p:cNvPr>
          <p:cNvPicPr>
            <a:picLocks noChangeAspect="1"/>
          </p:cNvPicPr>
          <p:nvPr/>
        </p:nvPicPr>
        <p:blipFill>
          <a:blip r:embed="rId13"/>
          <a:stretch>
            <a:fillRect/>
          </a:stretch>
        </p:blipFill>
        <p:spPr>
          <a:xfrm>
            <a:off x="1216298" y="16143782"/>
            <a:ext cx="1956005" cy="3517925"/>
          </a:xfrm>
          <a:prstGeom prst="rect">
            <a:avLst/>
          </a:prstGeom>
        </p:spPr>
      </p:pic>
      <p:pic>
        <p:nvPicPr>
          <p:cNvPr id="2052" name="Picture 2051">
            <a:extLst>
              <a:ext uri="{FF2B5EF4-FFF2-40B4-BE49-F238E27FC236}">
                <a16:creationId xmlns:a16="http://schemas.microsoft.com/office/drawing/2014/main" id="{D4B7A09D-EFA9-4436-A2BF-82D5B6C0E016}"/>
              </a:ext>
            </a:extLst>
          </p:cNvPr>
          <p:cNvPicPr>
            <a:picLocks noChangeAspect="1"/>
          </p:cNvPicPr>
          <p:nvPr/>
        </p:nvPicPr>
        <p:blipFill>
          <a:blip r:embed="rId14"/>
          <a:stretch>
            <a:fillRect/>
          </a:stretch>
        </p:blipFill>
        <p:spPr>
          <a:xfrm>
            <a:off x="20704953" y="11497250"/>
            <a:ext cx="3939174" cy="2517517"/>
          </a:xfrm>
          <a:prstGeom prst="rect">
            <a:avLst/>
          </a:prstGeom>
          <a:solidFill>
            <a:schemeClr val="bg1"/>
          </a:solidFill>
        </p:spPr>
      </p:pic>
      <p:pic>
        <p:nvPicPr>
          <p:cNvPr id="2053" name="Picture 6" descr="Image result for sugar maple tree green">
            <a:extLst>
              <a:ext uri="{FF2B5EF4-FFF2-40B4-BE49-F238E27FC236}">
                <a16:creationId xmlns:a16="http://schemas.microsoft.com/office/drawing/2014/main" id="{2F20F057-86B8-4971-B691-0B17B9783CA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007511" y="9681631"/>
            <a:ext cx="1311851" cy="174913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8" descr="Image result for sugar maple changing color">
            <a:extLst>
              <a:ext uri="{FF2B5EF4-FFF2-40B4-BE49-F238E27FC236}">
                <a16:creationId xmlns:a16="http://schemas.microsoft.com/office/drawing/2014/main" id="{8216CF45-F8E8-4B8B-9DB0-39E6C4E0F45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571452" y="9678733"/>
            <a:ext cx="1137659" cy="170530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2055" descr="A person standing next to a rock&#10;&#10;Description automatically generated">
            <a:extLst>
              <a:ext uri="{FF2B5EF4-FFF2-40B4-BE49-F238E27FC236}">
                <a16:creationId xmlns:a16="http://schemas.microsoft.com/office/drawing/2014/main" id="{141886F5-A896-4B81-AF6F-B5274B8489E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63139" y="16221412"/>
            <a:ext cx="2608006" cy="3477341"/>
          </a:xfrm>
          <a:prstGeom prst="rect">
            <a:avLst/>
          </a:prstGeom>
        </p:spPr>
      </p:pic>
      <p:pic>
        <p:nvPicPr>
          <p:cNvPr id="2058" name="Picture 2057">
            <a:extLst>
              <a:ext uri="{FF2B5EF4-FFF2-40B4-BE49-F238E27FC236}">
                <a16:creationId xmlns:a16="http://schemas.microsoft.com/office/drawing/2014/main" id="{C3B244CE-0996-421B-99B7-004563CDBAAC}"/>
              </a:ext>
            </a:extLst>
          </p:cNvPr>
          <p:cNvPicPr>
            <a:picLocks noChangeAspect="1"/>
          </p:cNvPicPr>
          <p:nvPr/>
        </p:nvPicPr>
        <p:blipFill>
          <a:blip r:embed="rId18"/>
          <a:stretch>
            <a:fillRect/>
          </a:stretch>
        </p:blipFill>
        <p:spPr>
          <a:xfrm>
            <a:off x="29401294" y="16319329"/>
            <a:ext cx="3164237" cy="4225079"/>
          </a:xfrm>
          <a:prstGeom prst="rect">
            <a:avLst/>
          </a:prstGeom>
        </p:spPr>
      </p:pic>
      <p:pic>
        <p:nvPicPr>
          <p:cNvPr id="2060" name="Picture 2059">
            <a:extLst>
              <a:ext uri="{FF2B5EF4-FFF2-40B4-BE49-F238E27FC236}">
                <a16:creationId xmlns:a16="http://schemas.microsoft.com/office/drawing/2014/main" id="{4FEFB19E-8FE2-45FB-94DC-0C10D4218EA9}"/>
              </a:ext>
            </a:extLst>
          </p:cNvPr>
          <p:cNvPicPr>
            <a:picLocks noChangeAspect="1"/>
          </p:cNvPicPr>
          <p:nvPr/>
        </p:nvPicPr>
        <p:blipFill>
          <a:blip r:embed="rId19"/>
          <a:stretch>
            <a:fillRect/>
          </a:stretch>
        </p:blipFill>
        <p:spPr>
          <a:xfrm>
            <a:off x="10300130" y="3465113"/>
            <a:ext cx="5197458" cy="3900410"/>
          </a:xfrm>
          <a:prstGeom prst="rect">
            <a:avLst/>
          </a:prstGeom>
        </p:spPr>
      </p:pic>
      <p:sp>
        <p:nvSpPr>
          <p:cNvPr id="2061" name="Rectangle 2060">
            <a:extLst>
              <a:ext uri="{FF2B5EF4-FFF2-40B4-BE49-F238E27FC236}">
                <a16:creationId xmlns:a16="http://schemas.microsoft.com/office/drawing/2014/main" id="{0F8A08CF-F5CE-438A-9131-04E68C2B24A0}"/>
              </a:ext>
            </a:extLst>
          </p:cNvPr>
          <p:cNvSpPr/>
          <p:nvPr/>
        </p:nvSpPr>
        <p:spPr>
          <a:xfrm>
            <a:off x="10300130" y="7519666"/>
            <a:ext cx="11108530" cy="1754326"/>
          </a:xfrm>
          <a:prstGeom prst="rect">
            <a:avLst/>
          </a:prstGeom>
          <a:noFill/>
        </p:spPr>
        <p:txBody>
          <a:bodyPr wrap="square">
            <a:spAutoFit/>
          </a:bodyPr>
          <a:lstStyle/>
          <a:p>
            <a:pPr algn="ctr" eaLnBrk="1" hangingPunct="1">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cs typeface="Arial" charset="0"/>
              </a:rPr>
              <a:t>Climate Change Field Work</a:t>
            </a:r>
          </a:p>
          <a:p>
            <a:pPr algn="ctr" eaLnBrk="1" hangingPunct="1">
              <a:defRPr/>
            </a:pPr>
            <a:r>
              <a:rPr lang="en-US" sz="2400" b="1" dirty="0">
                <a:ln w="1905"/>
                <a:effectLst>
                  <a:innerShdw blurRad="69850" dist="43180" dir="5400000">
                    <a:srgbClr val="000000">
                      <a:alpha val="65000"/>
                    </a:srgbClr>
                  </a:innerShdw>
                </a:effectLst>
                <a:latin typeface="Arial" charset="0"/>
                <a:cs typeface="Arial" charset="0"/>
              </a:rPr>
              <a:t>support BSU college students to participate in field work and tours of national recognized field site in Northern Minnesota. Student make field measurements of ecosystem response to global change.</a:t>
            </a:r>
          </a:p>
        </p:txBody>
      </p:sp>
      <p:pic>
        <p:nvPicPr>
          <p:cNvPr id="2079" name="Picture 2078">
            <a:extLst>
              <a:ext uri="{FF2B5EF4-FFF2-40B4-BE49-F238E27FC236}">
                <a16:creationId xmlns:a16="http://schemas.microsoft.com/office/drawing/2014/main" id="{CCCAC8AB-6B6D-45A8-B8A5-384E99BB6D93}"/>
              </a:ext>
            </a:extLst>
          </p:cNvPr>
          <p:cNvPicPr>
            <a:picLocks noChangeAspect="1"/>
          </p:cNvPicPr>
          <p:nvPr/>
        </p:nvPicPr>
        <p:blipFill>
          <a:blip r:embed="rId20"/>
          <a:stretch>
            <a:fillRect/>
          </a:stretch>
        </p:blipFill>
        <p:spPr>
          <a:xfrm>
            <a:off x="24896217" y="10552480"/>
            <a:ext cx="4489837" cy="3367377"/>
          </a:xfrm>
          <a:prstGeom prst="rect">
            <a:avLst/>
          </a:prstGeom>
        </p:spPr>
      </p:pic>
      <p:pic>
        <p:nvPicPr>
          <p:cNvPr id="72" name="Content Placeholder 4" descr="A group of people posing for a photo&#10;&#10;Description automatically generated">
            <a:extLst>
              <a:ext uri="{FF2B5EF4-FFF2-40B4-BE49-F238E27FC236}">
                <a16:creationId xmlns:a16="http://schemas.microsoft.com/office/drawing/2014/main" id="{9BAC34C5-04A5-4F8A-A9BE-44F64C306B56}"/>
              </a:ext>
            </a:extLst>
          </p:cNvPr>
          <p:cNvPicPr>
            <a:picLocks noChangeAspect="1"/>
          </p:cNvPicPr>
          <p:nvPr/>
        </p:nvPicPr>
        <p:blipFill rotWithShape="1">
          <a:blip r:embed="rId21">
            <a:extLst>
              <a:ext uri="{28A0092B-C50C-407E-A947-70E740481C1C}">
                <a14:useLocalDpi xmlns:a14="http://schemas.microsoft.com/office/drawing/2010/main" val="0"/>
              </a:ext>
            </a:extLst>
          </a:blip>
          <a:srcRect l="-1" t="34090" r="101"/>
          <a:stretch/>
        </p:blipFill>
        <p:spPr bwMode="auto">
          <a:xfrm>
            <a:off x="2172545" y="10398828"/>
            <a:ext cx="4387805" cy="4037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663</TotalTime>
  <Words>451</Words>
  <Application>Microsoft Office PowerPoint</Application>
  <PresentationFormat>Custom</PresentationFormat>
  <Paragraphs>58</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Georgia</vt:lpstr>
      <vt:lpstr>Office Theme</vt:lpstr>
      <vt:lpstr>NASA’s MN Space Grant Consortium (MnSGC) Activities at Bemidji State University</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MN Space Grant Consortium Linking NASA to Higher Education in Minnesota</dc:title>
  <dc:creator>James Flaten</dc:creator>
  <cp:lastModifiedBy>Isaacson, Carl W</cp:lastModifiedBy>
  <cp:revision>71</cp:revision>
  <dcterms:created xsi:type="dcterms:W3CDTF">2011-08-24T02:31:29Z</dcterms:created>
  <dcterms:modified xsi:type="dcterms:W3CDTF">2020-10-17T13:53:38Z</dcterms:modified>
</cp:coreProperties>
</file>