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>
        <p:scale>
          <a:sx n="62" d="100"/>
          <a:sy n="62" d="100"/>
        </p:scale>
        <p:origin x="8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510E-4B17-49AB-8CE0-EA728297B74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34CF-99CC-449C-A684-0975E73D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510E-4B17-49AB-8CE0-EA728297B74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34CF-99CC-449C-A684-0975E73D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10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510E-4B17-49AB-8CE0-EA728297B74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34CF-99CC-449C-A684-0975E73D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8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510E-4B17-49AB-8CE0-EA728297B74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34CF-99CC-449C-A684-0975E73D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31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510E-4B17-49AB-8CE0-EA728297B74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34CF-99CC-449C-A684-0975E73D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6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510E-4B17-49AB-8CE0-EA728297B74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34CF-99CC-449C-A684-0975E73D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9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510E-4B17-49AB-8CE0-EA728297B74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34CF-99CC-449C-A684-0975E73D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4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510E-4B17-49AB-8CE0-EA728297B74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34CF-99CC-449C-A684-0975E73D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0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510E-4B17-49AB-8CE0-EA728297B74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34CF-99CC-449C-A684-0975E73D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7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510E-4B17-49AB-8CE0-EA728297B74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34CF-99CC-449C-A684-0975E73D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1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510E-4B17-49AB-8CE0-EA728297B74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34CF-99CC-449C-A684-0975E73D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4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9510E-4B17-49AB-8CE0-EA728297B74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A34CF-99CC-449C-A684-0975E73D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1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if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Jeff Wal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601" y="1065367"/>
            <a:ext cx="1027286" cy="136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oumita Dasgup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72" y="1065367"/>
            <a:ext cx="1165174" cy="136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17" y="1057848"/>
            <a:ext cx="2820077" cy="13772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3979" y="750627"/>
            <a:ext cx="2478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Research Infrastructure: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57478" y="3954781"/>
            <a:ext cx="394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Computation in the Physics Curriculum: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93" y="253724"/>
            <a:ext cx="65184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Fall 2020 </a:t>
            </a:r>
            <a:r>
              <a:rPr lang="en-US" sz="3000" b="1" dirty="0" smtClean="0"/>
              <a:t>NASA </a:t>
            </a:r>
            <a:r>
              <a:rPr lang="en-US" sz="3000" b="1" dirty="0" smtClean="0"/>
              <a:t>Space Grant @Augsburg</a:t>
            </a:r>
            <a:endParaRPr lang="en-US" sz="3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4228" t="19485" r="34065" b="14767"/>
          <a:stretch/>
        </p:blipFill>
        <p:spPr>
          <a:xfrm>
            <a:off x="7069350" y="565689"/>
            <a:ext cx="4710708" cy="3369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14542" t="34444" r="34208" b="27778"/>
          <a:stretch/>
        </p:blipFill>
        <p:spPr>
          <a:xfrm>
            <a:off x="353522" y="2924978"/>
            <a:ext cx="6124915" cy="25395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12792" r="12459"/>
          <a:stretch/>
        </p:blipFill>
        <p:spPr>
          <a:xfrm>
            <a:off x="7345841" y="4307791"/>
            <a:ext cx="3171406" cy="238651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63979" y="2550701"/>
            <a:ext cx="3124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Research Support &amp; Successes: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69350" y="223110"/>
            <a:ext cx="1963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Alumni Gatherings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6469" y="5450554"/>
            <a:ext cx="35251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Students Supported Summer 2020:</a:t>
            </a:r>
          </a:p>
          <a:p>
            <a:r>
              <a:rPr lang="en-US" dirty="0" smtClean="0"/>
              <a:t>   Kyra </a:t>
            </a:r>
            <a:r>
              <a:rPr lang="en-US" dirty="0" err="1" smtClean="0"/>
              <a:t>Billman</a:t>
            </a:r>
            <a:r>
              <a:rPr lang="en-US" dirty="0" smtClean="0"/>
              <a:t>        Jade </a:t>
            </a:r>
            <a:r>
              <a:rPr lang="en-US" dirty="0" err="1" smtClean="0"/>
              <a:t>Boysen</a:t>
            </a:r>
            <a:endParaRPr lang="en-US" dirty="0" smtClean="0"/>
          </a:p>
          <a:p>
            <a:r>
              <a:rPr lang="en-US" dirty="0" smtClean="0"/>
              <a:t>   Kei </a:t>
            </a:r>
            <a:r>
              <a:rPr lang="en-US" dirty="0" err="1" smtClean="0"/>
              <a:t>Heltemes</a:t>
            </a:r>
            <a:r>
              <a:rPr lang="en-US" dirty="0" smtClean="0"/>
              <a:t>      Edwin </a:t>
            </a:r>
            <a:r>
              <a:rPr lang="en-US" dirty="0" err="1" smtClean="0"/>
              <a:t>Panora</a:t>
            </a:r>
            <a:endParaRPr lang="en-US" dirty="0" smtClean="0"/>
          </a:p>
          <a:p>
            <a:r>
              <a:rPr lang="en-US" dirty="0" smtClean="0"/>
              <a:t>   Kong Yang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7AB284D-A507-ED45-BDBB-BA0ED9B20FC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1" t="-1914" r="911" b="3446"/>
          <a:stretch/>
        </p:blipFill>
        <p:spPr>
          <a:xfrm>
            <a:off x="10749661" y="5559093"/>
            <a:ext cx="911510" cy="10448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C8FD94A-3909-AE4A-9940-5D0BDC6A3E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20" y="5602567"/>
            <a:ext cx="2464832" cy="89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39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41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Augsburg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L. Stottrup</dc:creator>
  <cp:lastModifiedBy>Benjamin L. Stottrup</cp:lastModifiedBy>
  <cp:revision>10</cp:revision>
  <dcterms:created xsi:type="dcterms:W3CDTF">2020-03-21T11:32:58Z</dcterms:created>
  <dcterms:modified xsi:type="dcterms:W3CDTF">2020-10-17T12:57:44Z</dcterms:modified>
</cp:coreProperties>
</file>